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c781772c8940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42686df6764fce"/>
  </p:sldMasterIdLst>
  <p:sldIdLst>
    <p:sldId xmlns:r="http://schemas.openxmlformats.org/officeDocument/2006/relationships" id="256" r:id="Rb7c5ebb60c984b14"/>
    <p:sldId xmlns:r="http://schemas.openxmlformats.org/officeDocument/2006/relationships" id="257" r:id="R4c5ffcbca0474aab"/>
    <p:sldId xmlns:r="http://schemas.openxmlformats.org/officeDocument/2006/relationships" id="258" r:id="Rfd764a96dc2d40f0"/>
    <p:sldId xmlns:r="http://schemas.openxmlformats.org/officeDocument/2006/relationships" id="259" r:id="R63ae3117527340e4"/>
    <p:sldId xmlns:r="http://schemas.openxmlformats.org/officeDocument/2006/relationships" id="260" r:id="Ra8f04bed2ad2452e"/>
    <p:sldId xmlns:r="http://schemas.openxmlformats.org/officeDocument/2006/relationships" id="261" r:id="R5756f2655deb497b"/>
    <p:sldId xmlns:r="http://schemas.openxmlformats.org/officeDocument/2006/relationships" id="262" r:id="Rca934251411545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42686df6764fce" /><Relationship Type="http://schemas.openxmlformats.org/officeDocument/2006/relationships/slide" Target="/ppt/slides/slide1.xml" Id="Rb7c5ebb60c984b14" /><Relationship Type="http://schemas.openxmlformats.org/officeDocument/2006/relationships/slide" Target="/ppt/slides/slide2.xml" Id="R4c5ffcbca0474aab" /><Relationship Type="http://schemas.openxmlformats.org/officeDocument/2006/relationships/slide" Target="/ppt/slides/slide3.xml" Id="Rfd764a96dc2d40f0" /><Relationship Type="http://schemas.openxmlformats.org/officeDocument/2006/relationships/slide" Target="/ppt/slides/slide4.xml" Id="R63ae3117527340e4" /><Relationship Type="http://schemas.openxmlformats.org/officeDocument/2006/relationships/slide" Target="/ppt/slides/slide5.xml" Id="Ra8f04bed2ad2452e" /><Relationship Type="http://schemas.openxmlformats.org/officeDocument/2006/relationships/slide" Target="/ppt/slides/slide6.xml" Id="R5756f2655deb497b" /><Relationship Type="http://schemas.openxmlformats.org/officeDocument/2006/relationships/slide" Target="/ppt/slides/slide7.xml" Id="Rca934251411545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4d767b369641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e6e5bd2ca4571" /><Relationship Type="http://schemas.openxmlformats.org/officeDocument/2006/relationships/theme" Target="/ppt/slideMasters/theme/theme1.xml" Id="Ra5ca8b3b39e346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5e6e5bd2ca45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0378f176c4e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76c44f9f943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9992297184e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e077f3dae43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37af92f0d42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61c1a130142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a0f90a3ca4b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HAFF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HAFF INVEST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3 504 837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3 510 407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ANITA FUGLERUD FLUGSTAD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Torkesvingen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2819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831 755 202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