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d0ec54d55741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a77f70cbe04730"/>
  </p:sldMasterIdLst>
  <p:sldIdLst>
    <p:sldId xmlns:r="http://schemas.openxmlformats.org/officeDocument/2006/relationships" id="256" r:id="R3760d04c0b9249e0"/>
    <p:sldId xmlns:r="http://schemas.openxmlformats.org/officeDocument/2006/relationships" id="257" r:id="R8ce8299fa0974bb9"/>
    <p:sldId xmlns:r="http://schemas.openxmlformats.org/officeDocument/2006/relationships" id="258" r:id="Rd39780c006c0413a"/>
    <p:sldId xmlns:r="http://schemas.openxmlformats.org/officeDocument/2006/relationships" id="259" r:id="Rdfcef36fc9fc4498"/>
    <p:sldId xmlns:r="http://schemas.openxmlformats.org/officeDocument/2006/relationships" id="260" r:id="R3411ad1b401a4ca8"/>
    <p:sldId xmlns:r="http://schemas.openxmlformats.org/officeDocument/2006/relationships" id="261" r:id="Rb122c3b38d2c4189"/>
    <p:sldId xmlns:r="http://schemas.openxmlformats.org/officeDocument/2006/relationships" id="262" r:id="Rdfaea215fd954d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a77f70cbe04730" /><Relationship Type="http://schemas.openxmlformats.org/officeDocument/2006/relationships/slide" Target="/ppt/slides/slide1.xml" Id="R3760d04c0b9249e0" /><Relationship Type="http://schemas.openxmlformats.org/officeDocument/2006/relationships/slide" Target="/ppt/slides/slide2.xml" Id="R8ce8299fa0974bb9" /><Relationship Type="http://schemas.openxmlformats.org/officeDocument/2006/relationships/slide" Target="/ppt/slides/slide3.xml" Id="Rd39780c006c0413a" /><Relationship Type="http://schemas.openxmlformats.org/officeDocument/2006/relationships/slide" Target="/ppt/slides/slide4.xml" Id="Rdfcef36fc9fc4498" /><Relationship Type="http://schemas.openxmlformats.org/officeDocument/2006/relationships/slide" Target="/ppt/slides/slide5.xml" Id="R3411ad1b401a4ca8" /><Relationship Type="http://schemas.openxmlformats.org/officeDocument/2006/relationships/slide" Target="/ppt/slides/slide6.xml" Id="Rb122c3b38d2c4189" /><Relationship Type="http://schemas.openxmlformats.org/officeDocument/2006/relationships/slide" Target="/ppt/slides/slide7.xml" Id="Rdfaea215fd954d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15df469db94a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717521e9e4b04" /><Relationship Type="http://schemas.openxmlformats.org/officeDocument/2006/relationships/theme" Target="/ppt/slideMasters/theme/theme1.xml" Id="Rf5fb518731734e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1717521e9e4b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330e2a65641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04d70307041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8860bc41e48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9de5f22af4b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3df4dff4643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7a145c86b4a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3dcfd19dd4b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KEY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KEY HOLDINGS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ANN-CHRISTIN HEBJERK MUREN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MUREN  –  38,0 %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VICTORIA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EMILIE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MARCUS ALEXANDER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MUREN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Hattemakerlia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831 750 812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