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e33891bd684f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610186f7204b1a"/>
  </p:sldMasterIdLst>
  <p:sldIdLst>
    <p:sldId xmlns:r="http://schemas.openxmlformats.org/officeDocument/2006/relationships" id="256" r:id="R1ebba8c863494003"/>
    <p:sldId xmlns:r="http://schemas.openxmlformats.org/officeDocument/2006/relationships" id="257" r:id="Ra692973bd8444124"/>
    <p:sldId xmlns:r="http://schemas.openxmlformats.org/officeDocument/2006/relationships" id="258" r:id="R383f2b1397794792"/>
    <p:sldId xmlns:r="http://schemas.openxmlformats.org/officeDocument/2006/relationships" id="259" r:id="R4413c82207204ca5"/>
    <p:sldId xmlns:r="http://schemas.openxmlformats.org/officeDocument/2006/relationships" id="260" r:id="R1a3ee1605d7f4866"/>
    <p:sldId xmlns:r="http://schemas.openxmlformats.org/officeDocument/2006/relationships" id="261" r:id="R4675ce48c9824680"/>
    <p:sldId xmlns:r="http://schemas.openxmlformats.org/officeDocument/2006/relationships" id="262" r:id="Rc12a81cabd224f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610186f7204b1a" /><Relationship Type="http://schemas.openxmlformats.org/officeDocument/2006/relationships/slide" Target="/ppt/slides/slide1.xml" Id="R1ebba8c863494003" /><Relationship Type="http://schemas.openxmlformats.org/officeDocument/2006/relationships/slide" Target="/ppt/slides/slide2.xml" Id="Ra692973bd8444124" /><Relationship Type="http://schemas.openxmlformats.org/officeDocument/2006/relationships/slide" Target="/ppt/slides/slide3.xml" Id="R383f2b1397794792" /><Relationship Type="http://schemas.openxmlformats.org/officeDocument/2006/relationships/slide" Target="/ppt/slides/slide4.xml" Id="R4413c82207204ca5" /><Relationship Type="http://schemas.openxmlformats.org/officeDocument/2006/relationships/slide" Target="/ppt/slides/slide5.xml" Id="R1a3ee1605d7f4866" /><Relationship Type="http://schemas.openxmlformats.org/officeDocument/2006/relationships/slide" Target="/ppt/slides/slide6.xml" Id="R4675ce48c9824680" /><Relationship Type="http://schemas.openxmlformats.org/officeDocument/2006/relationships/slide" Target="/ppt/slides/slide7.xml" Id="Rc12a81cabd224f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a33e4f231149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236b5b03747f0" /><Relationship Type="http://schemas.openxmlformats.org/officeDocument/2006/relationships/theme" Target="/ppt/slideMasters/theme/theme1.xml" Id="R160d6e88ede140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f236b5b03747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41b25934b44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67854914245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0ba2d171043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05ae84dcb41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a184c09ff4e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00937d41245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237f55aee48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FIOL DEMETER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 DEMETER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106 888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176 966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182 116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OLE-PETTER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Riisløkka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1614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831 728 272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