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b596b9fe0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68b73f1cd4da0"/>
  </p:sldMasterIdLst>
  <p:sldIdLst>
    <p:sldId xmlns:r="http://schemas.openxmlformats.org/officeDocument/2006/relationships" id="256" r:id="R15d8230b097c4076"/>
    <p:sldId xmlns:r="http://schemas.openxmlformats.org/officeDocument/2006/relationships" id="257" r:id="Reb1d3431df244685"/>
    <p:sldId xmlns:r="http://schemas.openxmlformats.org/officeDocument/2006/relationships" id="258" r:id="R667f2eb8dde9409e"/>
    <p:sldId xmlns:r="http://schemas.openxmlformats.org/officeDocument/2006/relationships" id="259" r:id="R64ab2644dfc046ff"/>
    <p:sldId xmlns:r="http://schemas.openxmlformats.org/officeDocument/2006/relationships" id="260" r:id="R43d9a9b4138f4676"/>
    <p:sldId xmlns:r="http://schemas.openxmlformats.org/officeDocument/2006/relationships" id="261" r:id="Rfdda2061e0e04530"/>
    <p:sldId xmlns:r="http://schemas.openxmlformats.org/officeDocument/2006/relationships" id="262" r:id="R32096aa4ef86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68b73f1cd4da0" /><Relationship Type="http://schemas.openxmlformats.org/officeDocument/2006/relationships/slide" Target="/ppt/slides/slide1.xml" Id="R15d8230b097c4076" /><Relationship Type="http://schemas.openxmlformats.org/officeDocument/2006/relationships/slide" Target="/ppt/slides/slide2.xml" Id="Reb1d3431df244685" /><Relationship Type="http://schemas.openxmlformats.org/officeDocument/2006/relationships/slide" Target="/ppt/slides/slide3.xml" Id="R667f2eb8dde9409e" /><Relationship Type="http://schemas.openxmlformats.org/officeDocument/2006/relationships/slide" Target="/ppt/slides/slide4.xml" Id="R64ab2644dfc046ff" /><Relationship Type="http://schemas.openxmlformats.org/officeDocument/2006/relationships/slide" Target="/ppt/slides/slide5.xml" Id="R43d9a9b4138f4676" /><Relationship Type="http://schemas.openxmlformats.org/officeDocument/2006/relationships/slide" Target="/ppt/slides/slide6.xml" Id="Rfdda2061e0e04530" /><Relationship Type="http://schemas.openxmlformats.org/officeDocument/2006/relationships/slide" Target="/ppt/slides/slide7.xml" Id="R32096aa4ef86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0ef66d2cb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8b0a499bc4724" /><Relationship Type="http://schemas.openxmlformats.org/officeDocument/2006/relationships/theme" Target="/ppt/slideMasters/theme/theme1.xml" Id="Rcd1456bc1efb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88b0a499bc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371a0924d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4e85dc21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1375a72c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399e3394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3112a95547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2f20fcf14f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e456850f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