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5f5d8f316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49497d8c64aeb"/>
  </p:sldMasterIdLst>
  <p:sldIdLst>
    <p:sldId xmlns:r="http://schemas.openxmlformats.org/officeDocument/2006/relationships" id="256" r:id="R31d387c832e94670"/>
    <p:sldId xmlns:r="http://schemas.openxmlformats.org/officeDocument/2006/relationships" id="257" r:id="R4038b336bb844331"/>
    <p:sldId xmlns:r="http://schemas.openxmlformats.org/officeDocument/2006/relationships" id="258" r:id="R555269c34908485d"/>
    <p:sldId xmlns:r="http://schemas.openxmlformats.org/officeDocument/2006/relationships" id="259" r:id="R43d82b5e2e634cd1"/>
    <p:sldId xmlns:r="http://schemas.openxmlformats.org/officeDocument/2006/relationships" id="260" r:id="R8a8664739eb84603"/>
    <p:sldId xmlns:r="http://schemas.openxmlformats.org/officeDocument/2006/relationships" id="261" r:id="Ra5d8eab7930247ca"/>
    <p:sldId xmlns:r="http://schemas.openxmlformats.org/officeDocument/2006/relationships" id="262" r:id="Ra9fc34da30d4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49497d8c64aeb" /><Relationship Type="http://schemas.openxmlformats.org/officeDocument/2006/relationships/slide" Target="/ppt/slides/slide1.xml" Id="R31d387c832e94670" /><Relationship Type="http://schemas.openxmlformats.org/officeDocument/2006/relationships/slide" Target="/ppt/slides/slide2.xml" Id="R4038b336bb844331" /><Relationship Type="http://schemas.openxmlformats.org/officeDocument/2006/relationships/slide" Target="/ppt/slides/slide3.xml" Id="R555269c34908485d" /><Relationship Type="http://schemas.openxmlformats.org/officeDocument/2006/relationships/slide" Target="/ppt/slides/slide4.xml" Id="R43d82b5e2e634cd1" /><Relationship Type="http://schemas.openxmlformats.org/officeDocument/2006/relationships/slide" Target="/ppt/slides/slide5.xml" Id="R8a8664739eb84603" /><Relationship Type="http://schemas.openxmlformats.org/officeDocument/2006/relationships/slide" Target="/ppt/slides/slide6.xml" Id="Ra5d8eab7930247ca" /><Relationship Type="http://schemas.openxmlformats.org/officeDocument/2006/relationships/slide" Target="/ppt/slides/slide7.xml" Id="Ra9fc34da30d4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103465b09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0f31252784c2c" /><Relationship Type="http://schemas.openxmlformats.org/officeDocument/2006/relationships/theme" Target="/ppt/slideMasters/theme/theme1.xml" Id="Rd7c8aacf4dd2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0f3125278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a6431054a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f04a0f46f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fb12df8a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0b4f6a01e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9d074e6b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0d55dc1a3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8c87555a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698 660 540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1 293 232 430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VICONDID AS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ULRICHSEN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