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b50adb5ab944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55760900094dc6"/>
  </p:sldMasterIdLst>
  <p:sldIdLst>
    <p:sldId xmlns:r="http://schemas.openxmlformats.org/officeDocument/2006/relationships" id="256" r:id="R4dcd5cc994b548c8"/>
    <p:sldId xmlns:r="http://schemas.openxmlformats.org/officeDocument/2006/relationships" id="257" r:id="Rffd53af7194f4fea"/>
    <p:sldId xmlns:r="http://schemas.openxmlformats.org/officeDocument/2006/relationships" id="258" r:id="Rc0452d129c534068"/>
    <p:sldId xmlns:r="http://schemas.openxmlformats.org/officeDocument/2006/relationships" id="259" r:id="R716fc16cf6f14c54"/>
    <p:sldId xmlns:r="http://schemas.openxmlformats.org/officeDocument/2006/relationships" id="260" r:id="R3fb28f00c24a4e73"/>
    <p:sldId xmlns:r="http://schemas.openxmlformats.org/officeDocument/2006/relationships" id="261" r:id="R8a7a58ba4bd0457b"/>
    <p:sldId xmlns:r="http://schemas.openxmlformats.org/officeDocument/2006/relationships" id="262" r:id="Rb27233dd25544d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5760900094dc6" /><Relationship Type="http://schemas.openxmlformats.org/officeDocument/2006/relationships/slide" Target="/ppt/slides/slide1.xml" Id="R4dcd5cc994b548c8" /><Relationship Type="http://schemas.openxmlformats.org/officeDocument/2006/relationships/slide" Target="/ppt/slides/slide2.xml" Id="Rffd53af7194f4fea" /><Relationship Type="http://schemas.openxmlformats.org/officeDocument/2006/relationships/slide" Target="/ppt/slides/slide3.xml" Id="Rc0452d129c534068" /><Relationship Type="http://schemas.openxmlformats.org/officeDocument/2006/relationships/slide" Target="/ppt/slides/slide4.xml" Id="R716fc16cf6f14c54" /><Relationship Type="http://schemas.openxmlformats.org/officeDocument/2006/relationships/slide" Target="/ppt/slides/slide5.xml" Id="R3fb28f00c24a4e73" /><Relationship Type="http://schemas.openxmlformats.org/officeDocument/2006/relationships/slide" Target="/ppt/slides/slide6.xml" Id="R8a7a58ba4bd0457b" /><Relationship Type="http://schemas.openxmlformats.org/officeDocument/2006/relationships/slide" Target="/ppt/slides/slide7.xml" Id="Rb27233dd25544d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0cf310dc646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1d8c99c574217" /><Relationship Type="http://schemas.openxmlformats.org/officeDocument/2006/relationships/theme" Target="/ppt/slideMasters/theme/theme1.xml" Id="R75ddc74ae2e242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b1d8c99c5742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2efd53463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c829249fd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ecb13b43d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ab080784d4f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5c77c901d46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0027f138d48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2648bb48340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MAGNUSEN HOLDING AS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BRANDBO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831 700 262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MAGNUSEN HOLDING AS</a:t>
            </a:r>
          </a:p>
        </p:txBody>
      </p:sp>
    </p:spTree>
  </p:cSld>
  <p:clrMapOvr>
    <a:masterClrMapping xmlns:a="http://schemas.openxmlformats.org/drawingml/2006/main"/>
  </p:clrMapOvr>
</p:sld>
</file>