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fec44a805c46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eca1b8c4c54d5a"/>
  </p:sldMasterIdLst>
  <p:sldIdLst>
    <p:sldId xmlns:r="http://schemas.openxmlformats.org/officeDocument/2006/relationships" id="256" r:id="Rfe6438c15a0e4a26"/>
    <p:sldId xmlns:r="http://schemas.openxmlformats.org/officeDocument/2006/relationships" id="257" r:id="R90e3363b7ec645b9"/>
    <p:sldId xmlns:r="http://schemas.openxmlformats.org/officeDocument/2006/relationships" id="258" r:id="R4adedae953e94db2"/>
    <p:sldId xmlns:r="http://schemas.openxmlformats.org/officeDocument/2006/relationships" id="259" r:id="R2e2f065f9e1a4847"/>
    <p:sldId xmlns:r="http://schemas.openxmlformats.org/officeDocument/2006/relationships" id="260" r:id="R378bb94fc0ff4d59"/>
    <p:sldId xmlns:r="http://schemas.openxmlformats.org/officeDocument/2006/relationships" id="261" r:id="R2240939546a941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eca1b8c4c54d5a" /><Relationship Type="http://schemas.openxmlformats.org/officeDocument/2006/relationships/slide" Target="/ppt/slides/slide1.xml" Id="Rfe6438c15a0e4a26" /><Relationship Type="http://schemas.openxmlformats.org/officeDocument/2006/relationships/slide" Target="/ppt/slides/slide2.xml" Id="R90e3363b7ec645b9" /><Relationship Type="http://schemas.openxmlformats.org/officeDocument/2006/relationships/slide" Target="/ppt/slides/slide3.xml" Id="R4adedae953e94db2" /><Relationship Type="http://schemas.openxmlformats.org/officeDocument/2006/relationships/slide" Target="/ppt/slides/slide4.xml" Id="R2e2f065f9e1a4847" /><Relationship Type="http://schemas.openxmlformats.org/officeDocument/2006/relationships/slide" Target="/ppt/slides/slide5.xml" Id="R378bb94fc0ff4d59" /><Relationship Type="http://schemas.openxmlformats.org/officeDocument/2006/relationships/slide" Target="/ppt/slides/slide6.xml" Id="R2240939546a941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8ce539f20844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e760d03db424b" /><Relationship Type="http://schemas.openxmlformats.org/officeDocument/2006/relationships/theme" Target="/ppt/slideMasters/theme/theme1.xml" Id="R9cca6438c1984a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1e760d03db42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e866e524e40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77a46a0b444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dccede0a44c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6964a809b41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c422ba54a44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af999a87e42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REGNSKAP.DIGITAL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REGNSKAP.DIGITAL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REGNSKAP.DIGITAL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REGNSKAP.DIGITAL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REGNSKAP.DIGITAL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REGNSKAP.DIGITAL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2 411 407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200 605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147 244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170 153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2 027 147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REGNSKAP.DIGITAL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Lierstranda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831 476 532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REGNSKAP.DIGITAL AS</a:t>
            </a:r>
          </a:p>
        </p:txBody>
      </p:sp>
    </p:spTree>
  </p:cSld>
  <p:clrMapOvr>
    <a:masterClrMapping xmlns:a="http://schemas.openxmlformats.org/drawingml/2006/main"/>
  </p:clrMapOvr>
</p:sld>
</file>