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184f7da4a04c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245653adaf4423"/>
  </p:sldMasterIdLst>
  <p:sldIdLst>
    <p:sldId xmlns:r="http://schemas.openxmlformats.org/officeDocument/2006/relationships" id="256" r:id="Rf8776e6ab8224ba1"/>
    <p:sldId xmlns:r="http://schemas.openxmlformats.org/officeDocument/2006/relationships" id="257" r:id="R1711fc4f2ded4a2c"/>
    <p:sldId xmlns:r="http://schemas.openxmlformats.org/officeDocument/2006/relationships" id="258" r:id="R38e0159c27f244fe"/>
    <p:sldId xmlns:r="http://schemas.openxmlformats.org/officeDocument/2006/relationships" id="259" r:id="R7de7065067ef4a4a"/>
    <p:sldId xmlns:r="http://schemas.openxmlformats.org/officeDocument/2006/relationships" id="260" r:id="R67a231067f3e4fc2"/>
    <p:sldId xmlns:r="http://schemas.openxmlformats.org/officeDocument/2006/relationships" id="261" r:id="Rd02641d33dd94427"/>
    <p:sldId xmlns:r="http://schemas.openxmlformats.org/officeDocument/2006/relationships" id="262" r:id="R97b4378be03341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245653adaf4423" /><Relationship Type="http://schemas.openxmlformats.org/officeDocument/2006/relationships/slide" Target="/ppt/slides/slide1.xml" Id="Rf8776e6ab8224ba1" /><Relationship Type="http://schemas.openxmlformats.org/officeDocument/2006/relationships/slide" Target="/ppt/slides/slide2.xml" Id="R1711fc4f2ded4a2c" /><Relationship Type="http://schemas.openxmlformats.org/officeDocument/2006/relationships/slide" Target="/ppt/slides/slide3.xml" Id="R38e0159c27f244fe" /><Relationship Type="http://schemas.openxmlformats.org/officeDocument/2006/relationships/slide" Target="/ppt/slides/slide4.xml" Id="R7de7065067ef4a4a" /><Relationship Type="http://schemas.openxmlformats.org/officeDocument/2006/relationships/slide" Target="/ppt/slides/slide5.xml" Id="R67a231067f3e4fc2" /><Relationship Type="http://schemas.openxmlformats.org/officeDocument/2006/relationships/slide" Target="/ppt/slides/slide6.xml" Id="Rd02641d33dd94427" /><Relationship Type="http://schemas.openxmlformats.org/officeDocument/2006/relationships/slide" Target="/ppt/slides/slide7.xml" Id="R97b4378be03341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a1c9b87c948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34beafd54438d" /><Relationship Type="http://schemas.openxmlformats.org/officeDocument/2006/relationships/theme" Target="/ppt/slideMasters/theme/theme1.xml" Id="R7080cc97ad164d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834beafd5443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3185a719142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beb6b5d1b4a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8c00538694e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8a029c16e46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b82c04df140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f18c981b04b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585c7e47741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FONDAL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FONDAL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FONDAL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FONDAL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FONDAL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FONDAL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44 891 739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44 861 669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43 863 856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225 832 802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227 104 908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FONDAL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MUST TRINE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FONDAL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446591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830 983 422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FONDAL</a:t>
            </a:r>
          </a:p>
        </p:txBody>
      </p:sp>
    </p:spTree>
  </p:cSld>
  <p:clrMapOvr>
    <a:masterClrMapping xmlns:a="http://schemas.openxmlformats.org/drawingml/2006/main"/>
  </p:clrMapOvr>
</p:sld>
</file>