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25e86f86ed4b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3a7512a6d84dc8"/>
  </p:sldMasterIdLst>
  <p:sldIdLst>
    <p:sldId xmlns:r="http://schemas.openxmlformats.org/officeDocument/2006/relationships" id="256" r:id="R994cfee0723f4598"/>
    <p:sldId xmlns:r="http://schemas.openxmlformats.org/officeDocument/2006/relationships" id="257" r:id="R2d4952b12c0d4ba2"/>
    <p:sldId xmlns:r="http://schemas.openxmlformats.org/officeDocument/2006/relationships" id="258" r:id="Rbb9a0d02ec1945d5"/>
    <p:sldId xmlns:r="http://schemas.openxmlformats.org/officeDocument/2006/relationships" id="259" r:id="R230d3d283fe04479"/>
    <p:sldId xmlns:r="http://schemas.openxmlformats.org/officeDocument/2006/relationships" id="260" r:id="Rdc4845f0f9e0470d"/>
    <p:sldId xmlns:r="http://schemas.openxmlformats.org/officeDocument/2006/relationships" id="261" r:id="R36cf005501e44649"/>
    <p:sldId xmlns:r="http://schemas.openxmlformats.org/officeDocument/2006/relationships" id="262" r:id="R73db6f347dcb41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3a7512a6d84dc8" /><Relationship Type="http://schemas.openxmlformats.org/officeDocument/2006/relationships/slide" Target="/ppt/slides/slide1.xml" Id="R994cfee0723f4598" /><Relationship Type="http://schemas.openxmlformats.org/officeDocument/2006/relationships/slide" Target="/ppt/slides/slide2.xml" Id="R2d4952b12c0d4ba2" /><Relationship Type="http://schemas.openxmlformats.org/officeDocument/2006/relationships/slide" Target="/ppt/slides/slide3.xml" Id="Rbb9a0d02ec1945d5" /><Relationship Type="http://schemas.openxmlformats.org/officeDocument/2006/relationships/slide" Target="/ppt/slides/slide4.xml" Id="R230d3d283fe04479" /><Relationship Type="http://schemas.openxmlformats.org/officeDocument/2006/relationships/slide" Target="/ppt/slides/slide5.xml" Id="Rdc4845f0f9e0470d" /><Relationship Type="http://schemas.openxmlformats.org/officeDocument/2006/relationships/slide" Target="/ppt/slides/slide6.xml" Id="R36cf005501e44649" /><Relationship Type="http://schemas.openxmlformats.org/officeDocument/2006/relationships/slide" Target="/ppt/slides/slide7.xml" Id="R73db6f347dcb41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7554e575644c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d8a22010f4763" /><Relationship Type="http://schemas.openxmlformats.org/officeDocument/2006/relationships/theme" Target="/ppt/slideMasters/theme/theme1.xml" Id="R5a4c0113a72e43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dd8a22010f47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3640cb08d42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396f1fdec41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6553141d04e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a13717da441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a9b8a806642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c1d6ece3745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ceb0721ea45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STELLA POLARIS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POLARIS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STELLA POLARIS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POLARIS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POLARIS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POLARIS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−137 585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857 741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17 191 668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19 678 323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POLARIS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POLARIS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Risvollvegen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830 389 652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STELLA POLARIS HOLDING AS</a:t>
            </a:r>
          </a:p>
        </p:txBody>
      </p:sp>
    </p:spTree>
  </p:cSld>
  <p:clrMapOvr>
    <a:masterClrMapping xmlns:a="http://schemas.openxmlformats.org/drawingml/2006/main"/>
  </p:clrMapOvr>
</p:sld>
</file>