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e33241944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ca3613db140b7"/>
  </p:sldMasterIdLst>
  <p:sldIdLst>
    <p:sldId xmlns:r="http://schemas.openxmlformats.org/officeDocument/2006/relationships" id="256" r:id="Rdeb297c2468a4693"/>
    <p:sldId xmlns:r="http://schemas.openxmlformats.org/officeDocument/2006/relationships" id="257" r:id="Rc87afae83d444356"/>
    <p:sldId xmlns:r="http://schemas.openxmlformats.org/officeDocument/2006/relationships" id="258" r:id="R3a166f18c5654480"/>
    <p:sldId xmlns:r="http://schemas.openxmlformats.org/officeDocument/2006/relationships" id="259" r:id="Rb8a30cfa319b4b8d"/>
    <p:sldId xmlns:r="http://schemas.openxmlformats.org/officeDocument/2006/relationships" id="260" r:id="Rc0019337f02d4f44"/>
    <p:sldId xmlns:r="http://schemas.openxmlformats.org/officeDocument/2006/relationships" id="261" r:id="R860b8ef6fc604522"/>
    <p:sldId xmlns:r="http://schemas.openxmlformats.org/officeDocument/2006/relationships" id="262" r:id="R27761a3069b8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ca3613db140b7" /><Relationship Type="http://schemas.openxmlformats.org/officeDocument/2006/relationships/slide" Target="/ppt/slides/slide1.xml" Id="Rdeb297c2468a4693" /><Relationship Type="http://schemas.openxmlformats.org/officeDocument/2006/relationships/slide" Target="/ppt/slides/slide2.xml" Id="Rc87afae83d444356" /><Relationship Type="http://schemas.openxmlformats.org/officeDocument/2006/relationships/slide" Target="/ppt/slides/slide3.xml" Id="R3a166f18c5654480" /><Relationship Type="http://schemas.openxmlformats.org/officeDocument/2006/relationships/slide" Target="/ppt/slides/slide4.xml" Id="Rb8a30cfa319b4b8d" /><Relationship Type="http://schemas.openxmlformats.org/officeDocument/2006/relationships/slide" Target="/ppt/slides/slide5.xml" Id="Rc0019337f02d4f44" /><Relationship Type="http://schemas.openxmlformats.org/officeDocument/2006/relationships/slide" Target="/ppt/slides/slide6.xml" Id="R860b8ef6fc604522" /><Relationship Type="http://schemas.openxmlformats.org/officeDocument/2006/relationships/slide" Target="/ppt/slides/slide7.xml" Id="R27761a3069b8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fc256dac5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f2e566be244cf" /><Relationship Type="http://schemas.openxmlformats.org/officeDocument/2006/relationships/theme" Target="/ppt/slideMasters/theme/theme1.xml" Id="R08f8a36c03a1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f2e566be2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8643b891548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30cddf969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d50106041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a0333ba464b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8c65c1b4a42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089e63bdf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8ec4da70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