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2d2c83808345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548fc6f9c04da6"/>
  </p:sldMasterIdLst>
  <p:sldIdLst>
    <p:sldId xmlns:r="http://schemas.openxmlformats.org/officeDocument/2006/relationships" id="256" r:id="R37a9e53413b7465b"/>
    <p:sldId xmlns:r="http://schemas.openxmlformats.org/officeDocument/2006/relationships" id="257" r:id="Rc8e13525284d4c85"/>
    <p:sldId xmlns:r="http://schemas.openxmlformats.org/officeDocument/2006/relationships" id="258" r:id="Rbecfd04392fb4746"/>
    <p:sldId xmlns:r="http://schemas.openxmlformats.org/officeDocument/2006/relationships" id="259" r:id="R8921de2edfd14738"/>
    <p:sldId xmlns:r="http://schemas.openxmlformats.org/officeDocument/2006/relationships" id="260" r:id="R5e3cef0d16ac4a7c"/>
    <p:sldId xmlns:r="http://schemas.openxmlformats.org/officeDocument/2006/relationships" id="261" r:id="Rd03d70d944b241aa"/>
    <p:sldId xmlns:r="http://schemas.openxmlformats.org/officeDocument/2006/relationships" id="262" r:id="Rc5b77dada9eb47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48fc6f9c04da6" /><Relationship Type="http://schemas.openxmlformats.org/officeDocument/2006/relationships/slide" Target="/ppt/slides/slide1.xml" Id="R37a9e53413b7465b" /><Relationship Type="http://schemas.openxmlformats.org/officeDocument/2006/relationships/slide" Target="/ppt/slides/slide2.xml" Id="Rc8e13525284d4c85" /><Relationship Type="http://schemas.openxmlformats.org/officeDocument/2006/relationships/slide" Target="/ppt/slides/slide3.xml" Id="Rbecfd04392fb4746" /><Relationship Type="http://schemas.openxmlformats.org/officeDocument/2006/relationships/slide" Target="/ppt/slides/slide4.xml" Id="R8921de2edfd14738" /><Relationship Type="http://schemas.openxmlformats.org/officeDocument/2006/relationships/slide" Target="/ppt/slides/slide5.xml" Id="R5e3cef0d16ac4a7c" /><Relationship Type="http://schemas.openxmlformats.org/officeDocument/2006/relationships/slide" Target="/ppt/slides/slide6.xml" Id="Rd03d70d944b241aa" /><Relationship Type="http://schemas.openxmlformats.org/officeDocument/2006/relationships/slide" Target="/ppt/slides/slide7.xml" Id="Rc5b77dada9eb47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1c6f1e32844a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944b4c64c4d96" /><Relationship Type="http://schemas.openxmlformats.org/officeDocument/2006/relationships/theme" Target="/ppt/slideMasters/theme/theme1.xml" Id="R83f2a156abc249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2944b4c64c4d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c09a141f904e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c9610ba8c4f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55f8868b348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939776bce49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a3f93fd32a4e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72b236d3646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daa8be28e42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NORLANDIA ØVSTTUN BARNEHAGE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NORLANDIA ØVSTTUN BARNEHAGE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424 977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5 668 354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KIDSA BARNEHAGER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Norlandia, Karl Johans gate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830 206 442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NORLANDIA ØVSTTUN BARNEHAGE AS</a:t>
            </a:r>
          </a:p>
        </p:txBody>
      </p:sp>
    </p:spTree>
  </p:cSld>
  <p:clrMapOvr>
    <a:masterClrMapping xmlns:a="http://schemas.openxmlformats.org/drawingml/2006/main"/>
  </p:clrMapOvr>
</p:sld>
</file>