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86220564ba40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5d1c2168584944"/>
  </p:sldMasterIdLst>
  <p:sldIdLst>
    <p:sldId xmlns:r="http://schemas.openxmlformats.org/officeDocument/2006/relationships" id="256" r:id="R042394202874459e"/>
    <p:sldId xmlns:r="http://schemas.openxmlformats.org/officeDocument/2006/relationships" id="257" r:id="R018d9828f370496d"/>
    <p:sldId xmlns:r="http://schemas.openxmlformats.org/officeDocument/2006/relationships" id="258" r:id="R7428449c6e2b4cf8"/>
    <p:sldId xmlns:r="http://schemas.openxmlformats.org/officeDocument/2006/relationships" id="259" r:id="Re4c33f7f347442b6"/>
    <p:sldId xmlns:r="http://schemas.openxmlformats.org/officeDocument/2006/relationships" id="260" r:id="R3b7d0588fd3f4bde"/>
    <p:sldId xmlns:r="http://schemas.openxmlformats.org/officeDocument/2006/relationships" id="261" r:id="Rc8c536a842b542c1"/>
    <p:sldId xmlns:r="http://schemas.openxmlformats.org/officeDocument/2006/relationships" id="262" r:id="Rd7d938e9a0f449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5d1c2168584944" /><Relationship Type="http://schemas.openxmlformats.org/officeDocument/2006/relationships/slide" Target="/ppt/slides/slide1.xml" Id="R042394202874459e" /><Relationship Type="http://schemas.openxmlformats.org/officeDocument/2006/relationships/slide" Target="/ppt/slides/slide2.xml" Id="R018d9828f370496d" /><Relationship Type="http://schemas.openxmlformats.org/officeDocument/2006/relationships/slide" Target="/ppt/slides/slide3.xml" Id="R7428449c6e2b4cf8" /><Relationship Type="http://schemas.openxmlformats.org/officeDocument/2006/relationships/slide" Target="/ppt/slides/slide4.xml" Id="Re4c33f7f347442b6" /><Relationship Type="http://schemas.openxmlformats.org/officeDocument/2006/relationships/slide" Target="/ppt/slides/slide5.xml" Id="R3b7d0588fd3f4bde" /><Relationship Type="http://schemas.openxmlformats.org/officeDocument/2006/relationships/slide" Target="/ppt/slides/slide6.xml" Id="Rc8c536a842b542c1" /><Relationship Type="http://schemas.openxmlformats.org/officeDocument/2006/relationships/slide" Target="/ppt/slides/slide7.xml" Id="Rd7d938e9a0f449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e2d15a7da4b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44c25cb8841d4" /><Relationship Type="http://schemas.openxmlformats.org/officeDocument/2006/relationships/theme" Target="/ppt/slideMasters/theme/theme1.xml" Id="R2d7ab81f5d2847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d44c25cb8841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3506db93343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93220bec84a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d6315df8c4b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b43de9fe947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e3834b0f74f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7205acf9744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cb91bfa5248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PALIN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PALIN HOLDING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184 518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RISNES PAAL JONN 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Sildreveien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9414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830 106 782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PALIN HOLDING AS</a:t>
            </a:r>
          </a:p>
        </p:txBody>
      </p:sp>
    </p:spTree>
  </p:cSld>
  <p:clrMapOvr>
    <a:masterClrMapping xmlns:a="http://schemas.openxmlformats.org/drawingml/2006/main"/>
  </p:clrMapOvr>
</p:sld>
</file>