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65f74d2fd146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8f0f6ca3e745a2"/>
  </p:sldMasterIdLst>
  <p:sldIdLst>
    <p:sldId xmlns:r="http://schemas.openxmlformats.org/officeDocument/2006/relationships" id="256" r:id="Re00eae047cf34492"/>
    <p:sldId xmlns:r="http://schemas.openxmlformats.org/officeDocument/2006/relationships" id="257" r:id="R7421e684353e4c8e"/>
    <p:sldId xmlns:r="http://schemas.openxmlformats.org/officeDocument/2006/relationships" id="258" r:id="Rb9c539fa7fe841c4"/>
    <p:sldId xmlns:r="http://schemas.openxmlformats.org/officeDocument/2006/relationships" id="259" r:id="R45d4e75124f14523"/>
    <p:sldId xmlns:r="http://schemas.openxmlformats.org/officeDocument/2006/relationships" id="260" r:id="R022cb225f5b044ec"/>
    <p:sldId xmlns:r="http://schemas.openxmlformats.org/officeDocument/2006/relationships" id="261" r:id="R05bdbaf29dde4f2e"/>
    <p:sldId xmlns:r="http://schemas.openxmlformats.org/officeDocument/2006/relationships" id="262" r:id="R023bd422efd446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f0f6ca3e745a2" /><Relationship Type="http://schemas.openxmlformats.org/officeDocument/2006/relationships/slide" Target="/ppt/slides/slide1.xml" Id="Re00eae047cf34492" /><Relationship Type="http://schemas.openxmlformats.org/officeDocument/2006/relationships/slide" Target="/ppt/slides/slide2.xml" Id="R7421e684353e4c8e" /><Relationship Type="http://schemas.openxmlformats.org/officeDocument/2006/relationships/slide" Target="/ppt/slides/slide3.xml" Id="Rb9c539fa7fe841c4" /><Relationship Type="http://schemas.openxmlformats.org/officeDocument/2006/relationships/slide" Target="/ppt/slides/slide4.xml" Id="R45d4e75124f14523" /><Relationship Type="http://schemas.openxmlformats.org/officeDocument/2006/relationships/slide" Target="/ppt/slides/slide5.xml" Id="R022cb225f5b044ec" /><Relationship Type="http://schemas.openxmlformats.org/officeDocument/2006/relationships/slide" Target="/ppt/slides/slide6.xml" Id="R05bdbaf29dde4f2e" /><Relationship Type="http://schemas.openxmlformats.org/officeDocument/2006/relationships/slide" Target="/ppt/slides/slide7.xml" Id="R023bd422efd446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c7a62024c4f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c3749e33d4f06" /><Relationship Type="http://schemas.openxmlformats.org/officeDocument/2006/relationships/theme" Target="/ppt/slideMasters/theme/theme1.xml" Id="R0c3dcc22ff0e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2c3749e33d4f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620c63eb2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a7ea8a243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19a0e32624a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f9829f85549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e266fe4fb4d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b349d14c84e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2625f382a4f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FORSELL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FORSELL EIENDOM AS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964 719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215 756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−115 278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FORSELL BJØRG DAGMAR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Moltebergveien 78B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1659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828 487 442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FORSELL EIENDOM AS</a:t>
            </a:r>
          </a:p>
        </p:txBody>
      </p:sp>
    </p:spTree>
  </p:cSld>
  <p:clrMapOvr>
    <a:masterClrMapping xmlns:a="http://schemas.openxmlformats.org/drawingml/2006/main"/>
  </p:clrMapOvr>
</p:sld>
</file>