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c04746dbc345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9b44420b2d4cad"/>
  </p:sldMasterIdLst>
  <p:sldIdLst>
    <p:sldId xmlns:r="http://schemas.openxmlformats.org/officeDocument/2006/relationships" id="256" r:id="R798686d4516f4fc7"/>
    <p:sldId xmlns:r="http://schemas.openxmlformats.org/officeDocument/2006/relationships" id="257" r:id="R346506d5c8e04c5e"/>
    <p:sldId xmlns:r="http://schemas.openxmlformats.org/officeDocument/2006/relationships" id="258" r:id="R62c5f54427274659"/>
    <p:sldId xmlns:r="http://schemas.openxmlformats.org/officeDocument/2006/relationships" id="259" r:id="R26f0fb68e7a04ad1"/>
    <p:sldId xmlns:r="http://schemas.openxmlformats.org/officeDocument/2006/relationships" id="260" r:id="R43155d8a29244ac3"/>
    <p:sldId xmlns:r="http://schemas.openxmlformats.org/officeDocument/2006/relationships" id="261" r:id="Rd667c78f2aec486f"/>
    <p:sldId xmlns:r="http://schemas.openxmlformats.org/officeDocument/2006/relationships" id="262" r:id="R236276df830843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9b44420b2d4cad" /><Relationship Type="http://schemas.openxmlformats.org/officeDocument/2006/relationships/slide" Target="/ppt/slides/slide1.xml" Id="R798686d4516f4fc7" /><Relationship Type="http://schemas.openxmlformats.org/officeDocument/2006/relationships/slide" Target="/ppt/slides/slide2.xml" Id="R346506d5c8e04c5e" /><Relationship Type="http://schemas.openxmlformats.org/officeDocument/2006/relationships/slide" Target="/ppt/slides/slide3.xml" Id="R62c5f54427274659" /><Relationship Type="http://schemas.openxmlformats.org/officeDocument/2006/relationships/slide" Target="/ppt/slides/slide4.xml" Id="R26f0fb68e7a04ad1" /><Relationship Type="http://schemas.openxmlformats.org/officeDocument/2006/relationships/slide" Target="/ppt/slides/slide5.xml" Id="R43155d8a29244ac3" /><Relationship Type="http://schemas.openxmlformats.org/officeDocument/2006/relationships/slide" Target="/ppt/slides/slide6.xml" Id="Rd667c78f2aec486f" /><Relationship Type="http://schemas.openxmlformats.org/officeDocument/2006/relationships/slide" Target="/ppt/slides/slide7.xml" Id="R236276df830843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d3d583e7a241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a578dbd524370" /><Relationship Type="http://schemas.openxmlformats.org/officeDocument/2006/relationships/theme" Target="/ppt/slideMasters/theme/theme1.xml" Id="R20be30f03f514f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da578dbd5243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30b037f354e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aedfd06af47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05c1879b648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97ed6ce6049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da558d89f4b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fc28e048841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a40a9721b41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NEDREVÅG HJELPEHOLDING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HJELPEHOLDING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222 289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255 304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