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3e36bb49b44f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f1af21691f4247"/>
  </p:sldMasterIdLst>
  <p:sldIdLst>
    <p:sldId xmlns:r="http://schemas.openxmlformats.org/officeDocument/2006/relationships" id="256" r:id="R01bb0806e0b84ff0"/>
    <p:sldId xmlns:r="http://schemas.openxmlformats.org/officeDocument/2006/relationships" id="257" r:id="Rf7032c9d516f4495"/>
    <p:sldId xmlns:r="http://schemas.openxmlformats.org/officeDocument/2006/relationships" id="258" r:id="R2804b29e6bcd470e"/>
    <p:sldId xmlns:r="http://schemas.openxmlformats.org/officeDocument/2006/relationships" id="259" r:id="R2373e2a72f884d67"/>
    <p:sldId xmlns:r="http://schemas.openxmlformats.org/officeDocument/2006/relationships" id="260" r:id="Rea354e14ef8f4501"/>
    <p:sldId xmlns:r="http://schemas.openxmlformats.org/officeDocument/2006/relationships" id="261" r:id="R3f67153da09d4f35"/>
    <p:sldId xmlns:r="http://schemas.openxmlformats.org/officeDocument/2006/relationships" id="262" r:id="R5a1338600e4148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f1af21691f4247" /><Relationship Type="http://schemas.openxmlformats.org/officeDocument/2006/relationships/slide" Target="/ppt/slides/slide1.xml" Id="R01bb0806e0b84ff0" /><Relationship Type="http://schemas.openxmlformats.org/officeDocument/2006/relationships/slide" Target="/ppt/slides/slide2.xml" Id="Rf7032c9d516f4495" /><Relationship Type="http://schemas.openxmlformats.org/officeDocument/2006/relationships/slide" Target="/ppt/slides/slide3.xml" Id="R2804b29e6bcd470e" /><Relationship Type="http://schemas.openxmlformats.org/officeDocument/2006/relationships/slide" Target="/ppt/slides/slide4.xml" Id="R2373e2a72f884d67" /><Relationship Type="http://schemas.openxmlformats.org/officeDocument/2006/relationships/slide" Target="/ppt/slides/slide5.xml" Id="Rea354e14ef8f4501" /><Relationship Type="http://schemas.openxmlformats.org/officeDocument/2006/relationships/slide" Target="/ppt/slides/slide6.xml" Id="R3f67153da09d4f35" /><Relationship Type="http://schemas.openxmlformats.org/officeDocument/2006/relationships/slide" Target="/ppt/slides/slide7.xml" Id="R5a1338600e4148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d01ae3782249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5df9303b04dc4" /><Relationship Type="http://schemas.openxmlformats.org/officeDocument/2006/relationships/theme" Target="/ppt/slideMasters/theme/theme1.xml" Id="R9f8bd724943d49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55df9303b04d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b5d8ff8c6a44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c246df306f4d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d668ca91f42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e66ffb50840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01fb5be864e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e9d372b1204e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c230e772a48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IMJ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IMJ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IMJ AS ble etablert [år] og holder til i Nordkisa.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IMJ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IMJ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IMJ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41 190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9 307 895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9 324 513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IMJ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JAHREN IDA MARIE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IMJ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Ida Marie Jahren, Lisletta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2055 Nordkisa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828 297 732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IMJ AS</a:t>
            </a:r>
          </a:p>
        </p:txBody>
      </p:sp>
    </p:spTree>
  </p:cSld>
  <p:clrMapOvr>
    <a:masterClrMapping xmlns:a="http://schemas.openxmlformats.org/drawingml/2006/main"/>
  </p:clrMapOvr>
</p:sld>
</file>