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eff37397db4c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b444802a5747bc"/>
  </p:sldMasterIdLst>
  <p:sldIdLst>
    <p:sldId xmlns:r="http://schemas.openxmlformats.org/officeDocument/2006/relationships" id="256" r:id="Rf05a54ad60634b53"/>
    <p:sldId xmlns:r="http://schemas.openxmlformats.org/officeDocument/2006/relationships" id="257" r:id="R8439f5b0be2b4367"/>
    <p:sldId xmlns:r="http://schemas.openxmlformats.org/officeDocument/2006/relationships" id="258" r:id="R8a131ecd69474318"/>
    <p:sldId xmlns:r="http://schemas.openxmlformats.org/officeDocument/2006/relationships" id="259" r:id="Rf53eae1ec86f4393"/>
    <p:sldId xmlns:r="http://schemas.openxmlformats.org/officeDocument/2006/relationships" id="260" r:id="Raca9de4b734f439d"/>
    <p:sldId xmlns:r="http://schemas.openxmlformats.org/officeDocument/2006/relationships" id="261" r:id="Ra0de0609f9ce49f1"/>
    <p:sldId xmlns:r="http://schemas.openxmlformats.org/officeDocument/2006/relationships" id="262" r:id="Rfd2525f0fb9c4c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444802a5747bc" /><Relationship Type="http://schemas.openxmlformats.org/officeDocument/2006/relationships/slide" Target="/ppt/slides/slide1.xml" Id="Rf05a54ad60634b53" /><Relationship Type="http://schemas.openxmlformats.org/officeDocument/2006/relationships/slide" Target="/ppt/slides/slide2.xml" Id="R8439f5b0be2b4367" /><Relationship Type="http://schemas.openxmlformats.org/officeDocument/2006/relationships/slide" Target="/ppt/slides/slide3.xml" Id="R8a131ecd69474318" /><Relationship Type="http://schemas.openxmlformats.org/officeDocument/2006/relationships/slide" Target="/ppt/slides/slide4.xml" Id="Rf53eae1ec86f4393" /><Relationship Type="http://schemas.openxmlformats.org/officeDocument/2006/relationships/slide" Target="/ppt/slides/slide5.xml" Id="Raca9de4b734f439d" /><Relationship Type="http://schemas.openxmlformats.org/officeDocument/2006/relationships/slide" Target="/ppt/slides/slide6.xml" Id="Ra0de0609f9ce49f1" /><Relationship Type="http://schemas.openxmlformats.org/officeDocument/2006/relationships/slide" Target="/ppt/slides/slide7.xml" Id="Rfd2525f0fb9c4c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f2d965e7d045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d95b7caee4940" /><Relationship Type="http://schemas.openxmlformats.org/officeDocument/2006/relationships/theme" Target="/ppt/slideMasters/theme/theme1.xml" Id="Rc9d4586620cf46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ad95b7caee49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6160d47134c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6e0b4a21045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9fa1412b847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9a2ad56004d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cd31535604d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868e205b24f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e62e9f4d144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FRED. OLSEN RENEWABLES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FRED. OLSEN RENEWABLES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 RENEWABLES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FRED. OLSEN RENEWABLES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FRED. OLSEN RENEWABLES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FRED. OLSEN RENEWABLES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79 612 000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−56 923 000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−113 761 000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1 723 041 000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1 969 167 000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FRED. OLSEN RENEWABLES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BONHEUR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FRED. OLSEN RENEWABLES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827 459 232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FRED. OLSEN RENEWABLES AS</a:t>
            </a:r>
          </a:p>
        </p:txBody>
      </p:sp>
    </p:spTree>
  </p:cSld>
  <p:clrMapOvr>
    <a:masterClrMapping xmlns:a="http://schemas.openxmlformats.org/drawingml/2006/main"/>
  </p:clrMapOvr>
</p:sld>
</file>