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cf2f481f443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0fcfe8765c4e73"/>
  </p:sldMasterIdLst>
  <p:sldIdLst>
    <p:sldId xmlns:r="http://schemas.openxmlformats.org/officeDocument/2006/relationships" id="256" r:id="R5108b66ebba34e87"/>
    <p:sldId xmlns:r="http://schemas.openxmlformats.org/officeDocument/2006/relationships" id="257" r:id="R437e5c1210fc499e"/>
    <p:sldId xmlns:r="http://schemas.openxmlformats.org/officeDocument/2006/relationships" id="258" r:id="R88b2bdda797a4cc8"/>
    <p:sldId xmlns:r="http://schemas.openxmlformats.org/officeDocument/2006/relationships" id="259" r:id="Rf645c50166924d01"/>
    <p:sldId xmlns:r="http://schemas.openxmlformats.org/officeDocument/2006/relationships" id="260" r:id="Re36115a2430c427c"/>
    <p:sldId xmlns:r="http://schemas.openxmlformats.org/officeDocument/2006/relationships" id="261" r:id="R68ee74e3b78c481e"/>
    <p:sldId xmlns:r="http://schemas.openxmlformats.org/officeDocument/2006/relationships" id="262" r:id="R5b8ab70238f14f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fcfe8765c4e73" /><Relationship Type="http://schemas.openxmlformats.org/officeDocument/2006/relationships/slide" Target="/ppt/slides/slide1.xml" Id="R5108b66ebba34e87" /><Relationship Type="http://schemas.openxmlformats.org/officeDocument/2006/relationships/slide" Target="/ppt/slides/slide2.xml" Id="R437e5c1210fc499e" /><Relationship Type="http://schemas.openxmlformats.org/officeDocument/2006/relationships/slide" Target="/ppt/slides/slide3.xml" Id="R88b2bdda797a4cc8" /><Relationship Type="http://schemas.openxmlformats.org/officeDocument/2006/relationships/slide" Target="/ppt/slides/slide4.xml" Id="Rf645c50166924d01" /><Relationship Type="http://schemas.openxmlformats.org/officeDocument/2006/relationships/slide" Target="/ppt/slides/slide5.xml" Id="Re36115a2430c427c" /><Relationship Type="http://schemas.openxmlformats.org/officeDocument/2006/relationships/slide" Target="/ppt/slides/slide6.xml" Id="R68ee74e3b78c481e" /><Relationship Type="http://schemas.openxmlformats.org/officeDocument/2006/relationships/slide" Target="/ppt/slides/slide7.xml" Id="R5b8ab70238f14f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4dc74a2a3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52b3412f54d9a" /><Relationship Type="http://schemas.openxmlformats.org/officeDocument/2006/relationships/theme" Target="/ppt/slideMasters/theme/theme1.xml" Id="R1873781aea0a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52b3412f54d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59eccbd1c48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5938087a0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6d34151a541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d7f0478694d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d8a0ae94f40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7566748f04a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f6eeac7c14f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 ASSET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 ASSET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710 348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5 543 529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7 978 556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AJMKOS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MIGLIA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 ASSET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Vågen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826 334 002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 ASSET AS</a:t>
            </a:r>
          </a:p>
        </p:txBody>
      </p:sp>
    </p:spTree>
  </p:cSld>
  <p:clrMapOvr>
    <a:masterClrMapping xmlns:a="http://schemas.openxmlformats.org/drawingml/2006/main"/>
  </p:clrMapOvr>
</p:sld>
</file>