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f73df77d6a42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ad010f7b24e15"/>
  </p:sldMasterIdLst>
  <p:sldIdLst>
    <p:sldId xmlns:r="http://schemas.openxmlformats.org/officeDocument/2006/relationships" id="256" r:id="R75b9a93dee4b4870"/>
    <p:sldId xmlns:r="http://schemas.openxmlformats.org/officeDocument/2006/relationships" id="257" r:id="R389d2fb78ceb4d18"/>
    <p:sldId xmlns:r="http://schemas.openxmlformats.org/officeDocument/2006/relationships" id="258" r:id="R80fa155d0bff41b8"/>
    <p:sldId xmlns:r="http://schemas.openxmlformats.org/officeDocument/2006/relationships" id="259" r:id="Ref801733d11941f1"/>
    <p:sldId xmlns:r="http://schemas.openxmlformats.org/officeDocument/2006/relationships" id="260" r:id="R10f169fb622240fe"/>
    <p:sldId xmlns:r="http://schemas.openxmlformats.org/officeDocument/2006/relationships" id="261" r:id="Re6a329c8ba15458f"/>
    <p:sldId xmlns:r="http://schemas.openxmlformats.org/officeDocument/2006/relationships" id="262" r:id="R8acf6c3d7fda47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ad010f7b24e15" /><Relationship Type="http://schemas.openxmlformats.org/officeDocument/2006/relationships/slide" Target="/ppt/slides/slide1.xml" Id="R75b9a93dee4b4870" /><Relationship Type="http://schemas.openxmlformats.org/officeDocument/2006/relationships/slide" Target="/ppt/slides/slide2.xml" Id="R389d2fb78ceb4d18" /><Relationship Type="http://schemas.openxmlformats.org/officeDocument/2006/relationships/slide" Target="/ppt/slides/slide3.xml" Id="R80fa155d0bff41b8" /><Relationship Type="http://schemas.openxmlformats.org/officeDocument/2006/relationships/slide" Target="/ppt/slides/slide4.xml" Id="Ref801733d11941f1" /><Relationship Type="http://schemas.openxmlformats.org/officeDocument/2006/relationships/slide" Target="/ppt/slides/slide5.xml" Id="R10f169fb622240fe" /><Relationship Type="http://schemas.openxmlformats.org/officeDocument/2006/relationships/slide" Target="/ppt/slides/slide6.xml" Id="Re6a329c8ba15458f" /><Relationship Type="http://schemas.openxmlformats.org/officeDocument/2006/relationships/slide" Target="/ppt/slides/slide7.xml" Id="R8acf6c3d7fda47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41cf2d9a442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0a61bd71e41c8" /><Relationship Type="http://schemas.openxmlformats.org/officeDocument/2006/relationships/theme" Target="/ppt/slideMasters/theme/theme1.xml" Id="R25a8052d069b47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0a61bd71e41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14e1798174c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e5fc967cd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515d90ff344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3c427d3b44d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e9c46751f41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01ef6443c4d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16a7a3d2f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275 018 315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275 620 900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MAREN TORØD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826 181 702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