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9a63d626e7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2edd3f41c4532"/>
  </p:sldMasterIdLst>
  <p:sldIdLst>
    <p:sldId xmlns:r="http://schemas.openxmlformats.org/officeDocument/2006/relationships" id="256" r:id="R73936367ee2c4851"/>
    <p:sldId xmlns:r="http://schemas.openxmlformats.org/officeDocument/2006/relationships" id="257" r:id="R875dc7eb981e4fe8"/>
    <p:sldId xmlns:r="http://schemas.openxmlformats.org/officeDocument/2006/relationships" id="258" r:id="R4ead62f7705b4149"/>
    <p:sldId xmlns:r="http://schemas.openxmlformats.org/officeDocument/2006/relationships" id="259" r:id="R7c8f9fdc82034fca"/>
    <p:sldId xmlns:r="http://schemas.openxmlformats.org/officeDocument/2006/relationships" id="260" r:id="R28bc9011306d47f1"/>
    <p:sldId xmlns:r="http://schemas.openxmlformats.org/officeDocument/2006/relationships" id="261" r:id="R70c4f36832614894"/>
    <p:sldId xmlns:r="http://schemas.openxmlformats.org/officeDocument/2006/relationships" id="262" r:id="R78231ab6005c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2edd3f41c4532" /><Relationship Type="http://schemas.openxmlformats.org/officeDocument/2006/relationships/slide" Target="/ppt/slides/slide1.xml" Id="R73936367ee2c4851" /><Relationship Type="http://schemas.openxmlformats.org/officeDocument/2006/relationships/slide" Target="/ppt/slides/slide2.xml" Id="R875dc7eb981e4fe8" /><Relationship Type="http://schemas.openxmlformats.org/officeDocument/2006/relationships/slide" Target="/ppt/slides/slide3.xml" Id="R4ead62f7705b4149" /><Relationship Type="http://schemas.openxmlformats.org/officeDocument/2006/relationships/slide" Target="/ppt/slides/slide4.xml" Id="R7c8f9fdc82034fca" /><Relationship Type="http://schemas.openxmlformats.org/officeDocument/2006/relationships/slide" Target="/ppt/slides/slide5.xml" Id="R28bc9011306d47f1" /><Relationship Type="http://schemas.openxmlformats.org/officeDocument/2006/relationships/slide" Target="/ppt/slides/slide6.xml" Id="R70c4f36832614894" /><Relationship Type="http://schemas.openxmlformats.org/officeDocument/2006/relationships/slide" Target="/ppt/slides/slide7.xml" Id="R78231ab6005c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396b536fa4d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7d6922c248e6" /><Relationship Type="http://schemas.openxmlformats.org/officeDocument/2006/relationships/theme" Target="/ppt/slideMasters/theme/theme1.xml" Id="Ra77c3612bcd3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a7d6922c2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c494c520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91a159bf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b891615cc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9ceb5f10f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adcd9b2b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1146001a845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586b7399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WRAPPER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WRAPPER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AXEL GULBRANDSEN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Axel Gulbrandsen, Søndre vei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WRAPPER AS</a:t>
            </a:r>
          </a:p>
        </p:txBody>
      </p:sp>
    </p:spTree>
  </p:cSld>
  <p:clrMapOvr>
    <a:masterClrMapping xmlns:a="http://schemas.openxmlformats.org/drawingml/2006/main"/>
  </p:clrMapOvr>
</p:sld>
</file>