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c602418f1d4b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7985a34d184976"/>
  </p:sldMasterIdLst>
  <p:sldIdLst>
    <p:sldId xmlns:r="http://schemas.openxmlformats.org/officeDocument/2006/relationships" id="256" r:id="Rc46a13d8235e4afe"/>
    <p:sldId xmlns:r="http://schemas.openxmlformats.org/officeDocument/2006/relationships" id="257" r:id="R2fb588dc1a2844ab"/>
    <p:sldId xmlns:r="http://schemas.openxmlformats.org/officeDocument/2006/relationships" id="258" r:id="R02ee215b0a5241b8"/>
    <p:sldId xmlns:r="http://schemas.openxmlformats.org/officeDocument/2006/relationships" id="259" r:id="Ra1c471f2e2f645b6"/>
    <p:sldId xmlns:r="http://schemas.openxmlformats.org/officeDocument/2006/relationships" id="260" r:id="Rbf42421bf9fe4259"/>
    <p:sldId xmlns:r="http://schemas.openxmlformats.org/officeDocument/2006/relationships" id="261" r:id="R8295f6c29db94567"/>
    <p:sldId xmlns:r="http://schemas.openxmlformats.org/officeDocument/2006/relationships" id="262" r:id="Rb31d0cde74b24c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7985a34d184976" /><Relationship Type="http://schemas.openxmlformats.org/officeDocument/2006/relationships/slide" Target="/ppt/slides/slide1.xml" Id="Rc46a13d8235e4afe" /><Relationship Type="http://schemas.openxmlformats.org/officeDocument/2006/relationships/slide" Target="/ppt/slides/slide2.xml" Id="R2fb588dc1a2844ab" /><Relationship Type="http://schemas.openxmlformats.org/officeDocument/2006/relationships/slide" Target="/ppt/slides/slide3.xml" Id="R02ee215b0a5241b8" /><Relationship Type="http://schemas.openxmlformats.org/officeDocument/2006/relationships/slide" Target="/ppt/slides/slide4.xml" Id="Ra1c471f2e2f645b6" /><Relationship Type="http://schemas.openxmlformats.org/officeDocument/2006/relationships/slide" Target="/ppt/slides/slide5.xml" Id="Rbf42421bf9fe4259" /><Relationship Type="http://schemas.openxmlformats.org/officeDocument/2006/relationships/slide" Target="/ppt/slides/slide6.xml" Id="R8295f6c29db94567" /><Relationship Type="http://schemas.openxmlformats.org/officeDocument/2006/relationships/slide" Target="/ppt/slides/slide7.xml" Id="Rb31d0cde74b24c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d68358387045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53c272d3c4f26" /><Relationship Type="http://schemas.openxmlformats.org/officeDocument/2006/relationships/theme" Target="/ppt/slideMasters/theme/theme1.xml" Id="R67069cbd045047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053c272d3c4f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5ab1b2d7047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d18d72ef74a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e3927572645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7919736a643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72c2d62e946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8820febe346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9120709d241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JMJ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JMJ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JMJ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JMJ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JMJ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JMJ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5 972 747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12 237 953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23 728 578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JMJ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HAVDAL AS  –  62,0 %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HAMMER AS  –  38,0 %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JMJ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825 878 882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JMJ AS</a:t>
            </a:r>
          </a:p>
        </p:txBody>
      </p:sp>
    </p:spTree>
  </p:cSld>
  <p:clrMapOvr>
    <a:masterClrMapping xmlns:a="http://schemas.openxmlformats.org/drawingml/2006/main"/>
  </p:clrMapOvr>
</p:sld>
</file>