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7065df39b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3694e93164ea9"/>
  </p:sldMasterIdLst>
  <p:sldIdLst>
    <p:sldId xmlns:r="http://schemas.openxmlformats.org/officeDocument/2006/relationships" id="256" r:id="R72fcc51cfabd450c"/>
    <p:sldId xmlns:r="http://schemas.openxmlformats.org/officeDocument/2006/relationships" id="257" r:id="Rd658bf0d37c44ab8"/>
    <p:sldId xmlns:r="http://schemas.openxmlformats.org/officeDocument/2006/relationships" id="258" r:id="Rab93872de0ec4cc2"/>
    <p:sldId xmlns:r="http://schemas.openxmlformats.org/officeDocument/2006/relationships" id="259" r:id="Rb707fe14011f4c00"/>
    <p:sldId xmlns:r="http://schemas.openxmlformats.org/officeDocument/2006/relationships" id="260" r:id="R37d2d9bc260e4c44"/>
    <p:sldId xmlns:r="http://schemas.openxmlformats.org/officeDocument/2006/relationships" id="261" r:id="R6ee8b2ff036f47d1"/>
    <p:sldId xmlns:r="http://schemas.openxmlformats.org/officeDocument/2006/relationships" id="262" r:id="Rf93c606d16c74b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3694e93164ea9" /><Relationship Type="http://schemas.openxmlformats.org/officeDocument/2006/relationships/slide" Target="/ppt/slides/slide1.xml" Id="R72fcc51cfabd450c" /><Relationship Type="http://schemas.openxmlformats.org/officeDocument/2006/relationships/slide" Target="/ppt/slides/slide2.xml" Id="Rd658bf0d37c44ab8" /><Relationship Type="http://schemas.openxmlformats.org/officeDocument/2006/relationships/slide" Target="/ppt/slides/slide3.xml" Id="Rab93872de0ec4cc2" /><Relationship Type="http://schemas.openxmlformats.org/officeDocument/2006/relationships/slide" Target="/ppt/slides/slide4.xml" Id="Rb707fe14011f4c00" /><Relationship Type="http://schemas.openxmlformats.org/officeDocument/2006/relationships/slide" Target="/ppt/slides/slide5.xml" Id="R37d2d9bc260e4c44" /><Relationship Type="http://schemas.openxmlformats.org/officeDocument/2006/relationships/slide" Target="/ppt/slides/slide6.xml" Id="R6ee8b2ff036f47d1" /><Relationship Type="http://schemas.openxmlformats.org/officeDocument/2006/relationships/slide" Target="/ppt/slides/slide7.xml" Id="Rf93c606d16c74b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834998070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693bbeeb3418f" /><Relationship Type="http://schemas.openxmlformats.org/officeDocument/2006/relationships/theme" Target="/ppt/slideMasters/theme/theme1.xml" Id="R3a1ead0d15ad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693bbeeb3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3d66b1237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84f88edcf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4d9c16b8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cae49d406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cc27040274b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361e77c82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628214c7c41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 HOLDING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1 289 089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EGGERTSDOTTIR SIGRIDUR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Mossikrødveien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1623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823 930 232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SAE HOLDING AS</a:t>
            </a:r>
          </a:p>
        </p:txBody>
      </p:sp>
    </p:spTree>
  </p:cSld>
  <p:clrMapOvr>
    <a:masterClrMapping xmlns:a="http://schemas.openxmlformats.org/drawingml/2006/main"/>
  </p:clrMapOvr>
</p:sld>
</file>