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e345909a74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46a4136594437e"/>
  </p:sldMasterIdLst>
  <p:sldIdLst>
    <p:sldId xmlns:r="http://schemas.openxmlformats.org/officeDocument/2006/relationships" id="256" r:id="R6ce339e09cba45bf"/>
    <p:sldId xmlns:r="http://schemas.openxmlformats.org/officeDocument/2006/relationships" id="257" r:id="Rab1a7f40522d48dd"/>
    <p:sldId xmlns:r="http://schemas.openxmlformats.org/officeDocument/2006/relationships" id="258" r:id="R6bb1f0475c0b43f0"/>
    <p:sldId xmlns:r="http://schemas.openxmlformats.org/officeDocument/2006/relationships" id="259" r:id="Rb5e30b75c18f4d82"/>
    <p:sldId xmlns:r="http://schemas.openxmlformats.org/officeDocument/2006/relationships" id="260" r:id="Rccf9d4a6ad57419f"/>
    <p:sldId xmlns:r="http://schemas.openxmlformats.org/officeDocument/2006/relationships" id="261" r:id="R15d6d085d450442b"/>
    <p:sldId xmlns:r="http://schemas.openxmlformats.org/officeDocument/2006/relationships" id="262" r:id="Rcf8f3341e2d240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6a4136594437e" /><Relationship Type="http://schemas.openxmlformats.org/officeDocument/2006/relationships/slide" Target="/ppt/slides/slide1.xml" Id="R6ce339e09cba45bf" /><Relationship Type="http://schemas.openxmlformats.org/officeDocument/2006/relationships/slide" Target="/ppt/slides/slide2.xml" Id="Rab1a7f40522d48dd" /><Relationship Type="http://schemas.openxmlformats.org/officeDocument/2006/relationships/slide" Target="/ppt/slides/slide3.xml" Id="R6bb1f0475c0b43f0" /><Relationship Type="http://schemas.openxmlformats.org/officeDocument/2006/relationships/slide" Target="/ppt/slides/slide4.xml" Id="Rb5e30b75c18f4d82" /><Relationship Type="http://schemas.openxmlformats.org/officeDocument/2006/relationships/slide" Target="/ppt/slides/slide5.xml" Id="Rccf9d4a6ad57419f" /><Relationship Type="http://schemas.openxmlformats.org/officeDocument/2006/relationships/slide" Target="/ppt/slides/slide6.xml" Id="R15d6d085d450442b" /><Relationship Type="http://schemas.openxmlformats.org/officeDocument/2006/relationships/slide" Target="/ppt/slides/slide7.xml" Id="Rcf8f3341e2d240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83cdae84d45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3d1c9c2834de5" /><Relationship Type="http://schemas.openxmlformats.org/officeDocument/2006/relationships/theme" Target="/ppt/slideMasters/theme/theme1.xml" Id="R6459755997af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3d1c9c2834d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771e8f2f445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22daefa3343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9b1cb24d34a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4d462712f4b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bc47b291549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9477ed9104c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5cde14aab43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INVESTMENTS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TORSTEIN HELLEN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Hellen Håland, Bjerkebakken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823 398 182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