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4ff2c90ee4f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2c170bb5a4ac7"/>
  </p:sldMasterIdLst>
  <p:sldIdLst>
    <p:sldId xmlns:r="http://schemas.openxmlformats.org/officeDocument/2006/relationships" id="256" r:id="Rb6d2f1742c6d4bd0"/>
    <p:sldId xmlns:r="http://schemas.openxmlformats.org/officeDocument/2006/relationships" id="257" r:id="R595032becc0b4274"/>
    <p:sldId xmlns:r="http://schemas.openxmlformats.org/officeDocument/2006/relationships" id="258" r:id="R6df30a0956a84725"/>
    <p:sldId xmlns:r="http://schemas.openxmlformats.org/officeDocument/2006/relationships" id="259" r:id="Rffeb2b62b1794975"/>
    <p:sldId xmlns:r="http://schemas.openxmlformats.org/officeDocument/2006/relationships" id="260" r:id="R71ec66b55d284fff"/>
    <p:sldId xmlns:r="http://schemas.openxmlformats.org/officeDocument/2006/relationships" id="261" r:id="R9fe258965e9e4bc5"/>
    <p:sldId xmlns:r="http://schemas.openxmlformats.org/officeDocument/2006/relationships" id="262" r:id="R16fc33057e3e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2c170bb5a4ac7" /><Relationship Type="http://schemas.openxmlformats.org/officeDocument/2006/relationships/slide" Target="/ppt/slides/slide1.xml" Id="Rb6d2f1742c6d4bd0" /><Relationship Type="http://schemas.openxmlformats.org/officeDocument/2006/relationships/slide" Target="/ppt/slides/slide2.xml" Id="R595032becc0b4274" /><Relationship Type="http://schemas.openxmlformats.org/officeDocument/2006/relationships/slide" Target="/ppt/slides/slide3.xml" Id="R6df30a0956a84725" /><Relationship Type="http://schemas.openxmlformats.org/officeDocument/2006/relationships/slide" Target="/ppt/slides/slide4.xml" Id="Rffeb2b62b1794975" /><Relationship Type="http://schemas.openxmlformats.org/officeDocument/2006/relationships/slide" Target="/ppt/slides/slide5.xml" Id="R71ec66b55d284fff" /><Relationship Type="http://schemas.openxmlformats.org/officeDocument/2006/relationships/slide" Target="/ppt/slides/slide6.xml" Id="R9fe258965e9e4bc5" /><Relationship Type="http://schemas.openxmlformats.org/officeDocument/2006/relationships/slide" Target="/ppt/slides/slide7.xml" Id="R16fc33057e3e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0a507d9b1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82f5d820406f" /><Relationship Type="http://schemas.openxmlformats.org/officeDocument/2006/relationships/theme" Target="/ppt/slideMasters/theme/theme1.xml" Id="Rd4e8ac504f4f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782f5d820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6e5b01b743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20a8809f6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78eddcedc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afeb7416f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89cb7ba554b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7958525e4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a1c6f5a7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ASF HOLDING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226 728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ALEXANDER SAMUELSEN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Samuelsen Foss, Lønnvegen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821 992 192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ASF HOLDING AS</a:t>
            </a:r>
          </a:p>
        </p:txBody>
      </p:sp>
    </p:spTree>
  </p:cSld>
  <p:clrMapOvr>
    <a:masterClrMapping xmlns:a="http://schemas.openxmlformats.org/drawingml/2006/main"/>
  </p:clrMapOvr>
</p:sld>
</file>