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99c4fa5624a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8e97f6bbca4d5e"/>
  </p:sldMasterIdLst>
  <p:sldIdLst>
    <p:sldId xmlns:r="http://schemas.openxmlformats.org/officeDocument/2006/relationships" id="256" r:id="R540237a8dba8421a"/>
    <p:sldId xmlns:r="http://schemas.openxmlformats.org/officeDocument/2006/relationships" id="257" r:id="R414afc49ea994b65"/>
    <p:sldId xmlns:r="http://schemas.openxmlformats.org/officeDocument/2006/relationships" id="258" r:id="Rd9bcc3e817ed41c3"/>
    <p:sldId xmlns:r="http://schemas.openxmlformats.org/officeDocument/2006/relationships" id="259" r:id="R85a92c1fcae64915"/>
    <p:sldId xmlns:r="http://schemas.openxmlformats.org/officeDocument/2006/relationships" id="260" r:id="R8fb55286f1a44421"/>
    <p:sldId xmlns:r="http://schemas.openxmlformats.org/officeDocument/2006/relationships" id="261" r:id="R4484aa9feec447b2"/>
    <p:sldId xmlns:r="http://schemas.openxmlformats.org/officeDocument/2006/relationships" id="262" r:id="R944b5ef44a1f4a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8e97f6bbca4d5e" /><Relationship Type="http://schemas.openxmlformats.org/officeDocument/2006/relationships/slide" Target="/ppt/slides/slide1.xml" Id="R540237a8dba8421a" /><Relationship Type="http://schemas.openxmlformats.org/officeDocument/2006/relationships/slide" Target="/ppt/slides/slide2.xml" Id="R414afc49ea994b65" /><Relationship Type="http://schemas.openxmlformats.org/officeDocument/2006/relationships/slide" Target="/ppt/slides/slide3.xml" Id="Rd9bcc3e817ed41c3" /><Relationship Type="http://schemas.openxmlformats.org/officeDocument/2006/relationships/slide" Target="/ppt/slides/slide4.xml" Id="R85a92c1fcae64915" /><Relationship Type="http://schemas.openxmlformats.org/officeDocument/2006/relationships/slide" Target="/ppt/slides/slide5.xml" Id="R8fb55286f1a44421" /><Relationship Type="http://schemas.openxmlformats.org/officeDocument/2006/relationships/slide" Target="/ppt/slides/slide6.xml" Id="R4484aa9feec447b2" /><Relationship Type="http://schemas.openxmlformats.org/officeDocument/2006/relationships/slide" Target="/ppt/slides/slide7.xml" Id="R944b5ef44a1f4a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dc860f0f64e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07f97cbe44a6d" /><Relationship Type="http://schemas.openxmlformats.org/officeDocument/2006/relationships/theme" Target="/ppt/slideMasters/theme/theme1.xml" Id="R57228833a60e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07f97cbe44a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30f3ca3b74c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35ce98a0d42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1dadacf9d4a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5ff980b7f40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4fec9588741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4541f160046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3aac890bf49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HILLESVIKA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4 839 392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5 655 613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STEINSBØ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Stavlandsneset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821 970 962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