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c33e7f48f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fde91381e48e4"/>
  </p:sldMasterIdLst>
  <p:sldIdLst>
    <p:sldId xmlns:r="http://schemas.openxmlformats.org/officeDocument/2006/relationships" id="256" r:id="Red0328b9d85f4076"/>
    <p:sldId xmlns:r="http://schemas.openxmlformats.org/officeDocument/2006/relationships" id="257" r:id="Rfee32cb7fa534550"/>
    <p:sldId xmlns:r="http://schemas.openxmlformats.org/officeDocument/2006/relationships" id="258" r:id="R9faed3c42bf44617"/>
    <p:sldId xmlns:r="http://schemas.openxmlformats.org/officeDocument/2006/relationships" id="259" r:id="R3b20b09a9230428f"/>
    <p:sldId xmlns:r="http://schemas.openxmlformats.org/officeDocument/2006/relationships" id="260" r:id="R757f01dce28e4644"/>
    <p:sldId xmlns:r="http://schemas.openxmlformats.org/officeDocument/2006/relationships" id="261" r:id="R81f7f71e43494026"/>
    <p:sldId xmlns:r="http://schemas.openxmlformats.org/officeDocument/2006/relationships" id="262" r:id="Rfbec434a933d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fde91381e48e4" /><Relationship Type="http://schemas.openxmlformats.org/officeDocument/2006/relationships/slide" Target="/ppt/slides/slide1.xml" Id="Red0328b9d85f4076" /><Relationship Type="http://schemas.openxmlformats.org/officeDocument/2006/relationships/slide" Target="/ppt/slides/slide2.xml" Id="Rfee32cb7fa534550" /><Relationship Type="http://schemas.openxmlformats.org/officeDocument/2006/relationships/slide" Target="/ppt/slides/slide3.xml" Id="R9faed3c42bf44617" /><Relationship Type="http://schemas.openxmlformats.org/officeDocument/2006/relationships/slide" Target="/ppt/slides/slide4.xml" Id="R3b20b09a9230428f" /><Relationship Type="http://schemas.openxmlformats.org/officeDocument/2006/relationships/slide" Target="/ppt/slides/slide5.xml" Id="R757f01dce28e4644" /><Relationship Type="http://schemas.openxmlformats.org/officeDocument/2006/relationships/slide" Target="/ppt/slides/slide6.xml" Id="R81f7f71e43494026" /><Relationship Type="http://schemas.openxmlformats.org/officeDocument/2006/relationships/slide" Target="/ppt/slides/slide7.xml" Id="Rfbec434a933d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91e77536e47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588fc6c71438e" /><Relationship Type="http://schemas.openxmlformats.org/officeDocument/2006/relationships/theme" Target="/ppt/slideMasters/theme/theme1.xml" Id="R2e14a7e0efbe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588fc6c7143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d520929f546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cdfa21a804f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7233c7f4346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bc9c7fe80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d2243549c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74f19ac4e40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325ca70c4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LANDØY FISKEOPPDRETT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LANDØY FISKEOPPDRETT AS ble etablert [år] og holder til i Værlandet.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279 561 385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12 963 384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91 308 164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198 486 839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LANDØY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Kalvøyvegen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6986 Værlandet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821 614 422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LANDØY FISKEOPPDRETT AS</a:t>
            </a:r>
          </a:p>
        </p:txBody>
      </p:sp>
    </p:spTree>
  </p:cSld>
  <p:clrMapOvr>
    <a:masterClrMapping xmlns:a="http://schemas.openxmlformats.org/drawingml/2006/main"/>
  </p:clrMapOvr>
</p:sld>
</file>