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e117c60f6b4b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5a0a671c204e39"/>
  </p:sldMasterIdLst>
  <p:sldIdLst>
    <p:sldId xmlns:r="http://schemas.openxmlformats.org/officeDocument/2006/relationships" id="256" r:id="R105100a7d32f4794"/>
    <p:sldId xmlns:r="http://schemas.openxmlformats.org/officeDocument/2006/relationships" id="257" r:id="R71853e1addad43ed"/>
    <p:sldId xmlns:r="http://schemas.openxmlformats.org/officeDocument/2006/relationships" id="258" r:id="R307cecf98b134aa5"/>
    <p:sldId xmlns:r="http://schemas.openxmlformats.org/officeDocument/2006/relationships" id="259" r:id="Ra0fa1ee12dad4ead"/>
    <p:sldId xmlns:r="http://schemas.openxmlformats.org/officeDocument/2006/relationships" id="260" r:id="R135bc50c4f6c4ff5"/>
    <p:sldId xmlns:r="http://schemas.openxmlformats.org/officeDocument/2006/relationships" id="261" r:id="R88e2accec4b04e58"/>
    <p:sldId xmlns:r="http://schemas.openxmlformats.org/officeDocument/2006/relationships" id="262" r:id="R87c178594c9643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5a0a671c204e39" /><Relationship Type="http://schemas.openxmlformats.org/officeDocument/2006/relationships/slide" Target="/ppt/slides/slide1.xml" Id="R105100a7d32f4794" /><Relationship Type="http://schemas.openxmlformats.org/officeDocument/2006/relationships/slide" Target="/ppt/slides/slide2.xml" Id="R71853e1addad43ed" /><Relationship Type="http://schemas.openxmlformats.org/officeDocument/2006/relationships/slide" Target="/ppt/slides/slide3.xml" Id="R307cecf98b134aa5" /><Relationship Type="http://schemas.openxmlformats.org/officeDocument/2006/relationships/slide" Target="/ppt/slides/slide4.xml" Id="Ra0fa1ee12dad4ead" /><Relationship Type="http://schemas.openxmlformats.org/officeDocument/2006/relationships/slide" Target="/ppt/slides/slide5.xml" Id="R135bc50c4f6c4ff5" /><Relationship Type="http://schemas.openxmlformats.org/officeDocument/2006/relationships/slide" Target="/ppt/slides/slide6.xml" Id="R88e2accec4b04e58" /><Relationship Type="http://schemas.openxmlformats.org/officeDocument/2006/relationships/slide" Target="/ppt/slides/slide7.xml" Id="R87c178594c9643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ed0a4a4c7741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50ce77282d43fc" /><Relationship Type="http://schemas.openxmlformats.org/officeDocument/2006/relationships/theme" Target="/ppt/slideMasters/theme/theme1.xml" Id="Rbd133f26e40041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50ce77282d43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24dfdcf6e443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37f8191034489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bf9166f7244c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b09a8acb3a42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a39b07b6dc46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3e7643d23d4ac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10cf86d6f243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HBP PROSJEKT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HBP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HBP PROSJEKT AS ble etablert [år] og holder til i Horten.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HBP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HBP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HBP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79 546 312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6 941 981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5 342 105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6 171 014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23 863 171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HBP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HBP INVEST AS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 JOHANSEN INVEST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HBP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Rørestrandsveien 21B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3186 Horten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821 069 572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HBP PROSJEKT AS</a:t>
            </a:r>
          </a:p>
        </p:txBody>
      </p:sp>
    </p:spTree>
  </p:cSld>
  <p:clrMapOvr>
    <a:masterClrMapping xmlns:a="http://schemas.openxmlformats.org/drawingml/2006/main"/>
  </p:clrMapOvr>
</p:sld>
</file>