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ea9e4211b5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f9fa29d3bb4ba9"/>
  </p:sldMasterIdLst>
  <p:sldIdLst>
    <p:sldId xmlns:r="http://schemas.openxmlformats.org/officeDocument/2006/relationships" id="256" r:id="R6e6365feffb64696"/>
    <p:sldId xmlns:r="http://schemas.openxmlformats.org/officeDocument/2006/relationships" id="257" r:id="R2003f9ea717f4e84"/>
    <p:sldId xmlns:r="http://schemas.openxmlformats.org/officeDocument/2006/relationships" id="258" r:id="Re7d5cac9c1e0485a"/>
    <p:sldId xmlns:r="http://schemas.openxmlformats.org/officeDocument/2006/relationships" id="259" r:id="R80ded3d270c0442f"/>
    <p:sldId xmlns:r="http://schemas.openxmlformats.org/officeDocument/2006/relationships" id="260" r:id="Rc4a50411188145d8"/>
    <p:sldId xmlns:r="http://schemas.openxmlformats.org/officeDocument/2006/relationships" id="261" r:id="R88c2074857fa4d5a"/>
    <p:sldId xmlns:r="http://schemas.openxmlformats.org/officeDocument/2006/relationships" id="262" r:id="Rd4a1147b156947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9fa29d3bb4ba9" /><Relationship Type="http://schemas.openxmlformats.org/officeDocument/2006/relationships/slide" Target="/ppt/slides/slide1.xml" Id="R6e6365feffb64696" /><Relationship Type="http://schemas.openxmlformats.org/officeDocument/2006/relationships/slide" Target="/ppt/slides/slide2.xml" Id="R2003f9ea717f4e84" /><Relationship Type="http://schemas.openxmlformats.org/officeDocument/2006/relationships/slide" Target="/ppt/slides/slide3.xml" Id="Re7d5cac9c1e0485a" /><Relationship Type="http://schemas.openxmlformats.org/officeDocument/2006/relationships/slide" Target="/ppt/slides/slide4.xml" Id="R80ded3d270c0442f" /><Relationship Type="http://schemas.openxmlformats.org/officeDocument/2006/relationships/slide" Target="/ppt/slides/slide5.xml" Id="Rc4a50411188145d8" /><Relationship Type="http://schemas.openxmlformats.org/officeDocument/2006/relationships/slide" Target="/ppt/slides/slide6.xml" Id="R88c2074857fa4d5a" /><Relationship Type="http://schemas.openxmlformats.org/officeDocument/2006/relationships/slide" Target="/ppt/slides/slide7.xml" Id="Rd4a1147b156947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053cf626d4e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1a10dfc784859" /><Relationship Type="http://schemas.openxmlformats.org/officeDocument/2006/relationships/theme" Target="/ppt/slideMasters/theme/theme1.xml" Id="Rc314a42ac28e4c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81a10dfc7848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6458d05bc42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6c8a64e9a4c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c0de6c3a840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afbc771c346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a31ece4064a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44f20a27348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54b030786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23 718 550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23 913 241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LARS JAKOB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GUDMUND JONNY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820 060 202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AS</a:t>
            </a:r>
          </a:p>
        </p:txBody>
      </p:sp>
    </p:spTree>
  </p:cSld>
  <p:clrMapOvr>
    <a:masterClrMapping xmlns:a="http://schemas.openxmlformats.org/drawingml/2006/main"/>
  </p:clrMapOvr>
</p:sld>
</file>