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116a9ecef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766a93b1e04a2c"/>
  </p:sldMasterIdLst>
  <p:sldIdLst>
    <p:sldId xmlns:r="http://schemas.openxmlformats.org/officeDocument/2006/relationships" id="256" r:id="R64e5873517674369"/>
    <p:sldId xmlns:r="http://schemas.openxmlformats.org/officeDocument/2006/relationships" id="257" r:id="R87be0ce44eb24510"/>
    <p:sldId xmlns:r="http://schemas.openxmlformats.org/officeDocument/2006/relationships" id="258" r:id="Ra540e1b7972c44c3"/>
    <p:sldId xmlns:r="http://schemas.openxmlformats.org/officeDocument/2006/relationships" id="259" r:id="R11436919c22b4d4c"/>
    <p:sldId xmlns:r="http://schemas.openxmlformats.org/officeDocument/2006/relationships" id="260" r:id="R6dad165d89cf4cc7"/>
    <p:sldId xmlns:r="http://schemas.openxmlformats.org/officeDocument/2006/relationships" id="261" r:id="R78b0675be744414d"/>
    <p:sldId xmlns:r="http://schemas.openxmlformats.org/officeDocument/2006/relationships" id="262" r:id="Rdf623dcb41c0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66a93b1e04a2c" /><Relationship Type="http://schemas.openxmlformats.org/officeDocument/2006/relationships/slide" Target="/ppt/slides/slide1.xml" Id="R64e5873517674369" /><Relationship Type="http://schemas.openxmlformats.org/officeDocument/2006/relationships/slide" Target="/ppt/slides/slide2.xml" Id="R87be0ce44eb24510" /><Relationship Type="http://schemas.openxmlformats.org/officeDocument/2006/relationships/slide" Target="/ppt/slides/slide3.xml" Id="Ra540e1b7972c44c3" /><Relationship Type="http://schemas.openxmlformats.org/officeDocument/2006/relationships/slide" Target="/ppt/slides/slide4.xml" Id="R11436919c22b4d4c" /><Relationship Type="http://schemas.openxmlformats.org/officeDocument/2006/relationships/slide" Target="/ppt/slides/slide5.xml" Id="R6dad165d89cf4cc7" /><Relationship Type="http://schemas.openxmlformats.org/officeDocument/2006/relationships/slide" Target="/ppt/slides/slide6.xml" Id="R78b0675be744414d" /><Relationship Type="http://schemas.openxmlformats.org/officeDocument/2006/relationships/slide" Target="/ppt/slides/slide7.xml" Id="Rdf623dcb41c0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f868d9674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81c3013a74cf8" /><Relationship Type="http://schemas.openxmlformats.org/officeDocument/2006/relationships/theme" Target="/ppt/slideMasters/theme/theme1.xml" Id="R204b6e913be7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81c3013a7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2a206c784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4027a6de4a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b149024c5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523bdcb73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6ae8121474d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155f7d6547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d36138784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