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0800e8169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1e2cbaff24e0e"/>
  </p:sldMasterIdLst>
  <p:sldIdLst>
    <p:sldId xmlns:r="http://schemas.openxmlformats.org/officeDocument/2006/relationships" id="256" r:id="R288a122f2e604f78"/>
    <p:sldId xmlns:r="http://schemas.openxmlformats.org/officeDocument/2006/relationships" id="257" r:id="R2b139d56c37d4497"/>
    <p:sldId xmlns:r="http://schemas.openxmlformats.org/officeDocument/2006/relationships" id="258" r:id="R2db52232e6f24d3a"/>
    <p:sldId xmlns:r="http://schemas.openxmlformats.org/officeDocument/2006/relationships" id="259" r:id="Ra6ed93162ea341ea"/>
    <p:sldId xmlns:r="http://schemas.openxmlformats.org/officeDocument/2006/relationships" id="260" r:id="R8cf4307db8d4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1e2cbaff24e0e" /><Relationship Type="http://schemas.openxmlformats.org/officeDocument/2006/relationships/slide" Target="/ppt/slides/slide1.xml" Id="R288a122f2e604f78" /><Relationship Type="http://schemas.openxmlformats.org/officeDocument/2006/relationships/slide" Target="/ppt/slides/slide2.xml" Id="R2b139d56c37d4497" /><Relationship Type="http://schemas.openxmlformats.org/officeDocument/2006/relationships/slide" Target="/ppt/slides/slide3.xml" Id="R2db52232e6f24d3a" /><Relationship Type="http://schemas.openxmlformats.org/officeDocument/2006/relationships/slide" Target="/ppt/slides/slide4.xml" Id="Ra6ed93162ea341ea" /><Relationship Type="http://schemas.openxmlformats.org/officeDocument/2006/relationships/slide" Target="/ppt/slides/slide5.xml" Id="R8cf4307db8d4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22e4c303e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77db8352a49d9" /><Relationship Type="http://schemas.openxmlformats.org/officeDocument/2006/relationships/theme" Target="/ppt/slideMasters/theme/theme1.xml" Id="Rd43dd8ffa6d9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77db8352a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283c9ce5a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cb86b614f4c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91ef42a6142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1b3a1386a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73271b9944c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TOLGA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TOLGA SENTERPARTI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Esten Kleven, Rørosveien 1752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815 274 792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