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668cf25e96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5150023c69467d"/>
  </p:sldMasterIdLst>
  <p:sldIdLst>
    <p:sldId xmlns:r="http://schemas.openxmlformats.org/officeDocument/2006/relationships" id="256" r:id="R06e6e152c71d4a02"/>
    <p:sldId xmlns:r="http://schemas.openxmlformats.org/officeDocument/2006/relationships" id="257" r:id="Rb1b224aa02234461"/>
    <p:sldId xmlns:r="http://schemas.openxmlformats.org/officeDocument/2006/relationships" id="258" r:id="Re1c11642c9934e13"/>
    <p:sldId xmlns:r="http://schemas.openxmlformats.org/officeDocument/2006/relationships" id="259" r:id="Rffaab43720ad490a"/>
    <p:sldId xmlns:r="http://schemas.openxmlformats.org/officeDocument/2006/relationships" id="260" r:id="R07cfda647c504752"/>
    <p:sldId xmlns:r="http://schemas.openxmlformats.org/officeDocument/2006/relationships" id="261" r:id="Rc25c19b47d1c47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150023c69467d" /><Relationship Type="http://schemas.openxmlformats.org/officeDocument/2006/relationships/slide" Target="/ppt/slides/slide1.xml" Id="R06e6e152c71d4a02" /><Relationship Type="http://schemas.openxmlformats.org/officeDocument/2006/relationships/slide" Target="/ppt/slides/slide2.xml" Id="Rb1b224aa02234461" /><Relationship Type="http://schemas.openxmlformats.org/officeDocument/2006/relationships/slide" Target="/ppt/slides/slide3.xml" Id="Re1c11642c9934e13" /><Relationship Type="http://schemas.openxmlformats.org/officeDocument/2006/relationships/slide" Target="/ppt/slides/slide4.xml" Id="Rffaab43720ad490a" /><Relationship Type="http://schemas.openxmlformats.org/officeDocument/2006/relationships/slide" Target="/ppt/slides/slide5.xml" Id="R07cfda647c504752" /><Relationship Type="http://schemas.openxmlformats.org/officeDocument/2006/relationships/slide" Target="/ppt/slides/slide6.xml" Id="Rc25c19b47d1c47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f039f18b34f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e4d75124544ef" /><Relationship Type="http://schemas.openxmlformats.org/officeDocument/2006/relationships/theme" Target="/ppt/slideMasters/theme/theme1.xml" Id="R94aad4de0a0f45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3e4d751245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1e58debd24f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4b6f0d3ec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381c2138c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07242df6d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e8acdbb0a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a590d23ae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PARCHEM IV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16 588 512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−4 978 142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27 532 636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46 278 883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