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87f1fca26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571bf1484469e"/>
  </p:sldMasterIdLst>
  <p:sldIdLst>
    <p:sldId xmlns:r="http://schemas.openxmlformats.org/officeDocument/2006/relationships" id="256" r:id="Rc4b0fa482b074e5e"/>
    <p:sldId xmlns:r="http://schemas.openxmlformats.org/officeDocument/2006/relationships" id="257" r:id="R369518b3a09c4d52"/>
    <p:sldId xmlns:r="http://schemas.openxmlformats.org/officeDocument/2006/relationships" id="258" r:id="R8cfb4f6f9ea848c3"/>
    <p:sldId xmlns:r="http://schemas.openxmlformats.org/officeDocument/2006/relationships" id="259" r:id="Re822490ab3b0473b"/>
    <p:sldId xmlns:r="http://schemas.openxmlformats.org/officeDocument/2006/relationships" id="260" r:id="R4bb904ee55f7475b"/>
    <p:sldId xmlns:r="http://schemas.openxmlformats.org/officeDocument/2006/relationships" id="261" r:id="R67d3a4c3593b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571bf1484469e" /><Relationship Type="http://schemas.openxmlformats.org/officeDocument/2006/relationships/slide" Target="/ppt/slides/slide1.xml" Id="Rc4b0fa482b074e5e" /><Relationship Type="http://schemas.openxmlformats.org/officeDocument/2006/relationships/slide" Target="/ppt/slides/slide2.xml" Id="R369518b3a09c4d52" /><Relationship Type="http://schemas.openxmlformats.org/officeDocument/2006/relationships/slide" Target="/ppt/slides/slide3.xml" Id="R8cfb4f6f9ea848c3" /><Relationship Type="http://schemas.openxmlformats.org/officeDocument/2006/relationships/slide" Target="/ppt/slides/slide4.xml" Id="Re822490ab3b0473b" /><Relationship Type="http://schemas.openxmlformats.org/officeDocument/2006/relationships/slide" Target="/ppt/slides/slide5.xml" Id="R4bb904ee55f7475b" /><Relationship Type="http://schemas.openxmlformats.org/officeDocument/2006/relationships/slide" Target="/ppt/slides/slide6.xml" Id="R67d3a4c3593b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03dcf8957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27fc46d14e47" /><Relationship Type="http://schemas.openxmlformats.org/officeDocument/2006/relationships/theme" Target="/ppt/slideMasters/theme/theme1.xml" Id="R84ae7e93846e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227fc46d1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876b474be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ceee3f89e45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78ed06551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e70885fa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7ebb4450c44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e7bcc39ee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