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97f96f652a4b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64fb7fe02d4cee"/>
  </p:sldMasterIdLst>
  <p:sldIdLst>
    <p:sldId xmlns:r="http://schemas.openxmlformats.org/officeDocument/2006/relationships" id="256" r:id="Rd87d5d0b1ee84084"/>
    <p:sldId xmlns:r="http://schemas.openxmlformats.org/officeDocument/2006/relationships" id="257" r:id="Rdd1970f01358469a"/>
    <p:sldId xmlns:r="http://schemas.openxmlformats.org/officeDocument/2006/relationships" id="258" r:id="R6a834ea4e8164d93"/>
    <p:sldId xmlns:r="http://schemas.openxmlformats.org/officeDocument/2006/relationships" id="259" r:id="R456933e2f1844b61"/>
    <p:sldId xmlns:r="http://schemas.openxmlformats.org/officeDocument/2006/relationships" id="260" r:id="R42ca7a7e7c1b4073"/>
    <p:sldId xmlns:r="http://schemas.openxmlformats.org/officeDocument/2006/relationships" id="261" r:id="Rb0c4750fc1db4d17"/>
    <p:sldId xmlns:r="http://schemas.openxmlformats.org/officeDocument/2006/relationships" id="262" r:id="Rf1d3bf8b7aeb48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4fb7fe02d4cee" /><Relationship Type="http://schemas.openxmlformats.org/officeDocument/2006/relationships/slide" Target="/ppt/slides/slide1.xml" Id="Rd87d5d0b1ee84084" /><Relationship Type="http://schemas.openxmlformats.org/officeDocument/2006/relationships/slide" Target="/ppt/slides/slide2.xml" Id="Rdd1970f01358469a" /><Relationship Type="http://schemas.openxmlformats.org/officeDocument/2006/relationships/slide" Target="/ppt/slides/slide3.xml" Id="R6a834ea4e8164d93" /><Relationship Type="http://schemas.openxmlformats.org/officeDocument/2006/relationships/slide" Target="/ppt/slides/slide4.xml" Id="R456933e2f1844b61" /><Relationship Type="http://schemas.openxmlformats.org/officeDocument/2006/relationships/slide" Target="/ppt/slides/slide5.xml" Id="R42ca7a7e7c1b4073" /><Relationship Type="http://schemas.openxmlformats.org/officeDocument/2006/relationships/slide" Target="/ppt/slides/slide6.xml" Id="Rb0c4750fc1db4d17" /><Relationship Type="http://schemas.openxmlformats.org/officeDocument/2006/relationships/slide" Target="/ppt/slides/slide7.xml" Id="Rf1d3bf8b7aeb48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a19af746b40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7c00dec984588" /><Relationship Type="http://schemas.openxmlformats.org/officeDocument/2006/relationships/theme" Target="/ppt/slideMasters/theme/theme1.xml" Id="R098596a0720945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c7c00dec9845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b9323235648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8bb94b115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a3dd46ef043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4157e8f92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824f33acc47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56568e1ca4f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2442a0ec8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