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84af1fd864f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8feeeb01a433f"/>
  </p:sldMasterIdLst>
  <p:sldIdLst>
    <p:sldId xmlns:r="http://schemas.openxmlformats.org/officeDocument/2006/relationships" id="256" r:id="R57a6c2b85b0744f1"/>
    <p:sldId xmlns:r="http://schemas.openxmlformats.org/officeDocument/2006/relationships" id="257" r:id="Re1ae8c6945544063"/>
    <p:sldId xmlns:r="http://schemas.openxmlformats.org/officeDocument/2006/relationships" id="258" r:id="R00338d1b01f84479"/>
    <p:sldId xmlns:r="http://schemas.openxmlformats.org/officeDocument/2006/relationships" id="259" r:id="R51bd731e1775469e"/>
    <p:sldId xmlns:r="http://schemas.openxmlformats.org/officeDocument/2006/relationships" id="260" r:id="R211abb9ead8144de"/>
    <p:sldId xmlns:r="http://schemas.openxmlformats.org/officeDocument/2006/relationships" id="261" r:id="R8801604979104c5e"/>
    <p:sldId xmlns:r="http://schemas.openxmlformats.org/officeDocument/2006/relationships" id="262" r:id="R0d97cb1c9a0a40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8feeeb01a433f" /><Relationship Type="http://schemas.openxmlformats.org/officeDocument/2006/relationships/slide" Target="/ppt/slides/slide1.xml" Id="R57a6c2b85b0744f1" /><Relationship Type="http://schemas.openxmlformats.org/officeDocument/2006/relationships/slide" Target="/ppt/slides/slide2.xml" Id="Re1ae8c6945544063" /><Relationship Type="http://schemas.openxmlformats.org/officeDocument/2006/relationships/slide" Target="/ppt/slides/slide3.xml" Id="R00338d1b01f84479" /><Relationship Type="http://schemas.openxmlformats.org/officeDocument/2006/relationships/slide" Target="/ppt/slides/slide4.xml" Id="R51bd731e1775469e" /><Relationship Type="http://schemas.openxmlformats.org/officeDocument/2006/relationships/slide" Target="/ppt/slides/slide5.xml" Id="R211abb9ead8144de" /><Relationship Type="http://schemas.openxmlformats.org/officeDocument/2006/relationships/slide" Target="/ppt/slides/slide6.xml" Id="R8801604979104c5e" /><Relationship Type="http://schemas.openxmlformats.org/officeDocument/2006/relationships/slide" Target="/ppt/slides/slide7.xml" Id="R0d97cb1c9a0a40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68dfc19e2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ee9126841476d" /><Relationship Type="http://schemas.openxmlformats.org/officeDocument/2006/relationships/theme" Target="/ppt/slideMasters/theme/theme1.xml" Id="R6adefb624e6e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ee9126841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71a12c8b4e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9a94a6b4b41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86f40d0b342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db2eb0fa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063e22279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dc7809c03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e40b686554c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ERIK SETEKLEIV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ERIK SETEKLEIV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10 677 913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10 757 592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SETEKLEIV STEIN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Rævesand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812 960 482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SETEKLEIV AS</a:t>
            </a:r>
          </a:p>
        </p:txBody>
      </p:sp>
    </p:spTree>
  </p:cSld>
  <p:clrMapOvr>
    <a:masterClrMapping xmlns:a="http://schemas.openxmlformats.org/drawingml/2006/main"/>
  </p:clrMapOvr>
</p:sld>
</file>