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4d8a6741a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f8bcbe57846d8"/>
  </p:sldMasterIdLst>
  <p:sldIdLst>
    <p:sldId xmlns:r="http://schemas.openxmlformats.org/officeDocument/2006/relationships" id="256" r:id="R242b4a337d124182"/>
    <p:sldId xmlns:r="http://schemas.openxmlformats.org/officeDocument/2006/relationships" id="257" r:id="R2ae793501b504391"/>
    <p:sldId xmlns:r="http://schemas.openxmlformats.org/officeDocument/2006/relationships" id="258" r:id="R2dad18465ddb4a60"/>
    <p:sldId xmlns:r="http://schemas.openxmlformats.org/officeDocument/2006/relationships" id="259" r:id="Rac81fdf8603640f3"/>
    <p:sldId xmlns:r="http://schemas.openxmlformats.org/officeDocument/2006/relationships" id="260" r:id="R10869df97135408a"/>
    <p:sldId xmlns:r="http://schemas.openxmlformats.org/officeDocument/2006/relationships" id="261" r:id="Rc8a771cfe0e6418b"/>
    <p:sldId xmlns:r="http://schemas.openxmlformats.org/officeDocument/2006/relationships" id="262" r:id="R246e1f48b3b541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f8bcbe57846d8" /><Relationship Type="http://schemas.openxmlformats.org/officeDocument/2006/relationships/slide" Target="/ppt/slides/slide1.xml" Id="R242b4a337d124182" /><Relationship Type="http://schemas.openxmlformats.org/officeDocument/2006/relationships/slide" Target="/ppt/slides/slide2.xml" Id="R2ae793501b504391" /><Relationship Type="http://schemas.openxmlformats.org/officeDocument/2006/relationships/slide" Target="/ppt/slides/slide3.xml" Id="R2dad18465ddb4a60" /><Relationship Type="http://schemas.openxmlformats.org/officeDocument/2006/relationships/slide" Target="/ppt/slides/slide4.xml" Id="Rac81fdf8603640f3" /><Relationship Type="http://schemas.openxmlformats.org/officeDocument/2006/relationships/slide" Target="/ppt/slides/slide5.xml" Id="R10869df97135408a" /><Relationship Type="http://schemas.openxmlformats.org/officeDocument/2006/relationships/slide" Target="/ppt/slides/slide6.xml" Id="Rc8a771cfe0e6418b" /><Relationship Type="http://schemas.openxmlformats.org/officeDocument/2006/relationships/slide" Target="/ppt/slides/slide7.xml" Id="R246e1f48b3b541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363cb7fe4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206acd2954672" /><Relationship Type="http://schemas.openxmlformats.org/officeDocument/2006/relationships/theme" Target="/ppt/slideMasters/theme/theme1.xml" Id="Rb83b155dcd7047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0206acd295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ce7dbb1f14d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6a0d1505d4f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1efa7e7f3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a9d8ebc8b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91d0a25804f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96dae556741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0957d1046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BYGGREFORM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BYGGREFORM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BYGGREFORM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BYGGREFORM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BYGGREFORM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BYGGREFORM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245 788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474 967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BYGGREFORM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GANES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BYGGREFORM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vei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post@byggreform.no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www.byggreform.no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812 875 892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BYGGREFORM AS</a:t>
            </a:r>
          </a:p>
        </p:txBody>
      </p:sp>
    </p:spTree>
  </p:cSld>
  <p:clrMapOvr>
    <a:masterClrMapping xmlns:a="http://schemas.openxmlformats.org/drawingml/2006/main"/>
  </p:clrMapOvr>
</p:sld>
</file>