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d6335db1294f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db64556b294e32"/>
  </p:sldMasterIdLst>
  <p:sldIdLst>
    <p:sldId xmlns:r="http://schemas.openxmlformats.org/officeDocument/2006/relationships" id="256" r:id="R7e0d968736274413"/>
    <p:sldId xmlns:r="http://schemas.openxmlformats.org/officeDocument/2006/relationships" id="257" r:id="R629c71283d294077"/>
    <p:sldId xmlns:r="http://schemas.openxmlformats.org/officeDocument/2006/relationships" id="258" r:id="R9ecb6afedd2544a0"/>
    <p:sldId xmlns:r="http://schemas.openxmlformats.org/officeDocument/2006/relationships" id="259" r:id="R62a832e7af224cd6"/>
    <p:sldId xmlns:r="http://schemas.openxmlformats.org/officeDocument/2006/relationships" id="260" r:id="R1f6105a53e6947e7"/>
    <p:sldId xmlns:r="http://schemas.openxmlformats.org/officeDocument/2006/relationships" id="261" r:id="Rf8475103025f4f68"/>
    <p:sldId xmlns:r="http://schemas.openxmlformats.org/officeDocument/2006/relationships" id="262" r:id="Ra8a0a038d2324b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db64556b294e32" /><Relationship Type="http://schemas.openxmlformats.org/officeDocument/2006/relationships/slide" Target="/ppt/slides/slide1.xml" Id="R7e0d968736274413" /><Relationship Type="http://schemas.openxmlformats.org/officeDocument/2006/relationships/slide" Target="/ppt/slides/slide2.xml" Id="R629c71283d294077" /><Relationship Type="http://schemas.openxmlformats.org/officeDocument/2006/relationships/slide" Target="/ppt/slides/slide3.xml" Id="R9ecb6afedd2544a0" /><Relationship Type="http://schemas.openxmlformats.org/officeDocument/2006/relationships/slide" Target="/ppt/slides/slide4.xml" Id="R62a832e7af224cd6" /><Relationship Type="http://schemas.openxmlformats.org/officeDocument/2006/relationships/slide" Target="/ppt/slides/slide5.xml" Id="R1f6105a53e6947e7" /><Relationship Type="http://schemas.openxmlformats.org/officeDocument/2006/relationships/slide" Target="/ppt/slides/slide6.xml" Id="Rf8475103025f4f68" /><Relationship Type="http://schemas.openxmlformats.org/officeDocument/2006/relationships/slide" Target="/ppt/slides/slide7.xml" Id="Ra8a0a038d2324b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184f1c0f7745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b52b039a8c441b" /><Relationship Type="http://schemas.openxmlformats.org/officeDocument/2006/relationships/theme" Target="/ppt/slideMasters/theme/theme1.xml" Id="Re87904253d2b4c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b52b039a8c44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d4c30d43f546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d09439ce704e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a0ed9b36c4c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ba850c67b141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216abee83f49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560abbdd6c4a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7f9072c024f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TERMOGRAFI OG BYGGTEKNIKK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TERMOGRAFI OG BYGGTEKNIKK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TERMOGRAFI OG BYGGTEKNIKK AS ble etablert [år] og holder til i Hagan.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TERMOGRAFI OG BYGGTEKNIKK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TERMOGRAFI OG BYGGTEKNIKK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TERMOGRAFI OG BYGGTEKNIKK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2 287 509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−474 150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−474 320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2 950 099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3 610 828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TERMOGRAFI OG BYGGTEKNIKK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OVE ANDRÉ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TERMOGRAFI OG BYGGTEKNIKK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Holumbakken 10A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1481 Hagan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812 166 352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TERMOGRAFI OG BYGGTEKNIKK AS</a:t>
            </a:r>
          </a:p>
        </p:txBody>
      </p:sp>
    </p:spTree>
  </p:cSld>
  <p:clrMapOvr>
    <a:masterClrMapping xmlns:a="http://schemas.openxmlformats.org/drawingml/2006/main"/>
  </p:clrMapOvr>
</p:sld>
</file>